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png" ContentType="image/png"/>
  <Override PartName="/ppt/media/image6.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20.xml.rels" ContentType="application/vnd.openxmlformats-package.relationships+xml"/>
  <Override PartName="/ppt/slides/_rels/slide3.xml.rels" ContentType="application/vnd.openxmlformats-package.relationships+xml"/>
  <Override PartName="/ppt/slides/_rels/slide21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8633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889380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8372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8633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889380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8372160" y="4622760"/>
            <a:ext cx="771480" cy="4102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4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588600" y="367920"/>
            <a:ext cx="7886520" cy="2509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360" cy="6858360"/>
          </a:xfrm>
          <a:prstGeom prst="straightConnector1">
            <a:avLst/>
          </a:prstGeom>
          <a:ln w="76200">
            <a:solidFill>
              <a:srgbClr val="ffc000"/>
            </a:solidFill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816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</a:rPr>
              <a:t>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9960" cy="3243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</a:rPr>
              <a:t>Séance 6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9440" cy="32436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Modifiez le style du titre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X/X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6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9120" cy="359640"/>
          </a:xfrm>
          <a:prstGeom prst="rect">
            <a:avLst/>
          </a:prstGeom>
          <a:ln w="0">
            <a:noFill/>
          </a:ln>
        </p:spPr>
      </p:pic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3.png"/><Relationship Id="rId3" Type="http://schemas.openxmlformats.org/officeDocument/2006/relationships/image" Target="../media/image3.png"/><Relationship Id="rId4" Type="http://schemas.openxmlformats.org/officeDocument/2006/relationships/image" Target="../media/image3.png"/><Relationship Id="rId5" Type="http://schemas.openxmlformats.org/officeDocument/2006/relationships/image" Target="../media/image3.png"/><Relationship Id="rId6" Type="http://schemas.openxmlformats.org/officeDocument/2006/relationships/image" Target="../media/image3.png"/><Relationship Id="rId7" Type="http://schemas.openxmlformats.org/officeDocument/2006/relationships/image" Target="../media/image3.png"/><Relationship Id="rId8" Type="http://schemas.openxmlformats.org/officeDocument/2006/relationships/image" Target="../media/image3.png"/><Relationship Id="rId9" Type="http://schemas.openxmlformats.org/officeDocument/2006/relationships/image" Target="../media/image3.png"/><Relationship Id="rId10" Type="http://schemas.openxmlformats.org/officeDocument/2006/relationships/image" Target="../media/image3.png"/><Relationship Id="rId11" Type="http://schemas.openxmlformats.org/officeDocument/2006/relationships/image" Target="../media/image3.png"/><Relationship Id="rId12" Type="http://schemas.openxmlformats.org/officeDocument/2006/relationships/image" Target="../media/image3.png"/><Relationship Id="rId13" Type="http://schemas.openxmlformats.org/officeDocument/2006/relationships/image" Target="../media/image3.png"/><Relationship Id="rId14" Type="http://schemas.openxmlformats.org/officeDocument/2006/relationships/image" Target="../media/image3.png"/><Relationship Id="rId15" Type="http://schemas.openxmlformats.org/officeDocument/2006/relationships/image" Target="../media/image3.png"/><Relationship Id="rId16" Type="http://schemas.openxmlformats.org/officeDocument/2006/relationships/image" Target="../media/image3.png"/><Relationship Id="rId17" Type="http://schemas.openxmlformats.org/officeDocument/2006/relationships/image" Target="../media/image3.png"/><Relationship Id="rId18" Type="http://schemas.openxmlformats.org/officeDocument/2006/relationships/image" Target="../media/image3.png"/><Relationship Id="rId19" Type="http://schemas.openxmlformats.org/officeDocument/2006/relationships/image" Target="../media/image3.png"/><Relationship Id="rId20" Type="http://schemas.openxmlformats.org/officeDocument/2006/relationships/image" Target="../media/image3.png"/><Relationship Id="rId21" Type="http://schemas.openxmlformats.org/officeDocument/2006/relationships/image" Target="../media/image3.png"/><Relationship Id="rId22" Type="http://schemas.openxmlformats.org/officeDocument/2006/relationships/image" Target="../media/image3.png"/><Relationship Id="rId23" Type="http://schemas.openxmlformats.org/officeDocument/2006/relationships/image" Target="../media/image3.png"/><Relationship Id="rId24" Type="http://schemas.openxmlformats.org/officeDocument/2006/relationships/image" Target="../media/image3.png"/><Relationship Id="rId25" Type="http://schemas.openxmlformats.org/officeDocument/2006/relationships/image" Target="../media/image3.png"/><Relationship Id="rId26" Type="http://schemas.openxmlformats.org/officeDocument/2006/relationships/image" Target="../media/image3.png"/><Relationship Id="rId27" Type="http://schemas.openxmlformats.org/officeDocument/2006/relationships/image" Target="../media/image3.png"/><Relationship Id="rId28" Type="http://schemas.openxmlformats.org/officeDocument/2006/relationships/image" Target="../media/image3.png"/><Relationship Id="rId29" Type="http://schemas.openxmlformats.org/officeDocument/2006/relationships/image" Target="../media/image3.png"/><Relationship Id="rId30" Type="http://schemas.openxmlformats.org/officeDocument/2006/relationships/image" Target="../media/image3.png"/><Relationship Id="rId31" Type="http://schemas.openxmlformats.org/officeDocument/2006/relationships/image" Target="../media/image3.png"/><Relationship Id="rId32" Type="http://schemas.openxmlformats.org/officeDocument/2006/relationships/image" Target="../media/image3.png"/><Relationship Id="rId33" Type="http://schemas.openxmlformats.org/officeDocument/2006/relationships/image" Target="../media/image3.png"/><Relationship Id="rId34" Type="http://schemas.openxmlformats.org/officeDocument/2006/relationships/image" Target="../media/image3.png"/><Relationship Id="rId35" Type="http://schemas.openxmlformats.org/officeDocument/2006/relationships/image" Target="../media/image3.png"/><Relationship Id="rId36" Type="http://schemas.openxmlformats.org/officeDocument/2006/relationships/image" Target="../media/image3.png"/><Relationship Id="rId37" Type="http://schemas.openxmlformats.org/officeDocument/2006/relationships/image" Target="../media/image3.png"/><Relationship Id="rId38" Type="http://schemas.openxmlformats.org/officeDocument/2006/relationships/image" Target="../media/image3.png"/><Relationship Id="rId39" Type="http://schemas.openxmlformats.org/officeDocument/2006/relationships/image" Target="../media/image3.png"/><Relationship Id="rId40" Type="http://schemas.openxmlformats.org/officeDocument/2006/relationships/image" Target="../media/image3.png"/><Relationship Id="rId41" Type="http://schemas.openxmlformats.org/officeDocument/2006/relationships/image" Target="../media/image3.png"/><Relationship Id="rId42" Type="http://schemas.openxmlformats.org/officeDocument/2006/relationships/image" Target="../media/image3.png"/><Relationship Id="rId43" Type="http://schemas.openxmlformats.org/officeDocument/2006/relationships/image" Target="../media/image3.png"/><Relationship Id="rId44" Type="http://schemas.openxmlformats.org/officeDocument/2006/relationships/image" Target="../media/image3.png"/><Relationship Id="rId45" Type="http://schemas.openxmlformats.org/officeDocument/2006/relationships/image" Target="../media/image3.png"/><Relationship Id="rId46" Type="http://schemas.openxmlformats.org/officeDocument/2006/relationships/image" Target="../media/image3.png"/><Relationship Id="rId47" Type="http://schemas.openxmlformats.org/officeDocument/2006/relationships/image" Target="../media/image3.png"/><Relationship Id="rId48" Type="http://schemas.openxmlformats.org/officeDocument/2006/relationships/image" Target="../media/image3.png"/><Relationship Id="rId49" Type="http://schemas.openxmlformats.org/officeDocument/2006/relationships/image" Target="../media/image3.png"/><Relationship Id="rId50" Type="http://schemas.openxmlformats.org/officeDocument/2006/relationships/image" Target="../media/image3.png"/><Relationship Id="rId51" Type="http://schemas.openxmlformats.org/officeDocument/2006/relationships/image" Target="../media/image3.png"/><Relationship Id="rId52" Type="http://schemas.openxmlformats.org/officeDocument/2006/relationships/image" Target="../media/image3.png"/><Relationship Id="rId53" Type="http://schemas.openxmlformats.org/officeDocument/2006/relationships/image" Target="../media/image3.png"/><Relationship Id="rId54" Type="http://schemas.openxmlformats.org/officeDocument/2006/relationships/image" Target="../media/image3.png"/><Relationship Id="rId55" Type="http://schemas.openxmlformats.org/officeDocument/2006/relationships/image" Target="../media/image3.png"/><Relationship Id="rId56" Type="http://schemas.openxmlformats.org/officeDocument/2006/relationships/image" Target="../media/image3.png"/><Relationship Id="rId57" Type="http://schemas.openxmlformats.org/officeDocument/2006/relationships/image" Target="../media/image3.png"/><Relationship Id="rId58" Type="http://schemas.openxmlformats.org/officeDocument/2006/relationships/image" Target="../media/image3.png"/><Relationship Id="rId59" Type="http://schemas.openxmlformats.org/officeDocument/2006/relationships/image" Target="../media/image3.png"/><Relationship Id="rId60" Type="http://schemas.openxmlformats.org/officeDocument/2006/relationships/image" Target="../media/image3.png"/><Relationship Id="rId61" Type="http://schemas.openxmlformats.org/officeDocument/2006/relationships/slideLayout" Target="../slideLayouts/slideLayout1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3.png"/><Relationship Id="rId3" Type="http://schemas.openxmlformats.org/officeDocument/2006/relationships/image" Target="../media/image3.png"/><Relationship Id="rId4" Type="http://schemas.openxmlformats.org/officeDocument/2006/relationships/image" Target="../media/image3.png"/><Relationship Id="rId5" Type="http://schemas.openxmlformats.org/officeDocument/2006/relationships/image" Target="../media/image3.png"/><Relationship Id="rId6" Type="http://schemas.openxmlformats.org/officeDocument/2006/relationships/image" Target="../media/image3.png"/><Relationship Id="rId7" Type="http://schemas.openxmlformats.org/officeDocument/2006/relationships/image" Target="../media/image3.png"/><Relationship Id="rId8" Type="http://schemas.openxmlformats.org/officeDocument/2006/relationships/image" Target="../media/image3.png"/><Relationship Id="rId9" Type="http://schemas.openxmlformats.org/officeDocument/2006/relationships/image" Target="../media/image3.png"/><Relationship Id="rId10" Type="http://schemas.openxmlformats.org/officeDocument/2006/relationships/image" Target="../media/image3.png"/><Relationship Id="rId11" Type="http://schemas.openxmlformats.org/officeDocument/2006/relationships/image" Target="../media/image3.png"/><Relationship Id="rId12" Type="http://schemas.openxmlformats.org/officeDocument/2006/relationships/image" Target="../media/image3.png"/><Relationship Id="rId13" Type="http://schemas.openxmlformats.org/officeDocument/2006/relationships/image" Target="../media/image3.png"/><Relationship Id="rId14" Type="http://schemas.openxmlformats.org/officeDocument/2006/relationships/image" Target="../media/image3.png"/><Relationship Id="rId15" Type="http://schemas.openxmlformats.org/officeDocument/2006/relationships/image" Target="../media/image3.png"/><Relationship Id="rId16" Type="http://schemas.openxmlformats.org/officeDocument/2006/relationships/image" Target="../media/image3.png"/><Relationship Id="rId17" Type="http://schemas.openxmlformats.org/officeDocument/2006/relationships/image" Target="../media/image3.png"/><Relationship Id="rId18" Type="http://schemas.openxmlformats.org/officeDocument/2006/relationships/image" Target="../media/image3.png"/><Relationship Id="rId19" Type="http://schemas.openxmlformats.org/officeDocument/2006/relationships/image" Target="../media/image3.png"/><Relationship Id="rId20" Type="http://schemas.openxmlformats.org/officeDocument/2006/relationships/image" Target="../media/image3.png"/><Relationship Id="rId21" Type="http://schemas.openxmlformats.org/officeDocument/2006/relationships/image" Target="../media/image3.png"/><Relationship Id="rId22" Type="http://schemas.openxmlformats.org/officeDocument/2006/relationships/image" Target="../media/image3.png"/><Relationship Id="rId23" Type="http://schemas.openxmlformats.org/officeDocument/2006/relationships/image" Target="../media/image3.png"/><Relationship Id="rId24" Type="http://schemas.openxmlformats.org/officeDocument/2006/relationships/image" Target="../media/image3.png"/><Relationship Id="rId25" Type="http://schemas.openxmlformats.org/officeDocument/2006/relationships/image" Target="../media/image3.png"/><Relationship Id="rId26" Type="http://schemas.openxmlformats.org/officeDocument/2006/relationships/image" Target="../media/image3.png"/><Relationship Id="rId27" Type="http://schemas.openxmlformats.org/officeDocument/2006/relationships/image" Target="../media/image3.png"/><Relationship Id="rId28" Type="http://schemas.openxmlformats.org/officeDocument/2006/relationships/image" Target="../media/image3.png"/><Relationship Id="rId29" Type="http://schemas.openxmlformats.org/officeDocument/2006/relationships/image" Target="../media/image3.png"/><Relationship Id="rId30" Type="http://schemas.openxmlformats.org/officeDocument/2006/relationships/image" Target="../media/image3.png"/><Relationship Id="rId31" Type="http://schemas.openxmlformats.org/officeDocument/2006/relationships/image" Target="../media/image3.png"/><Relationship Id="rId32" Type="http://schemas.openxmlformats.org/officeDocument/2006/relationships/image" Target="../media/image3.png"/><Relationship Id="rId33" Type="http://schemas.openxmlformats.org/officeDocument/2006/relationships/image" Target="../media/image3.png"/><Relationship Id="rId34" Type="http://schemas.openxmlformats.org/officeDocument/2006/relationships/image" Target="../media/image3.png"/><Relationship Id="rId35" Type="http://schemas.openxmlformats.org/officeDocument/2006/relationships/image" Target="../media/image3.png"/><Relationship Id="rId36" Type="http://schemas.openxmlformats.org/officeDocument/2006/relationships/image" Target="../media/image3.png"/><Relationship Id="rId37" Type="http://schemas.openxmlformats.org/officeDocument/2006/relationships/image" Target="../media/image3.png"/><Relationship Id="rId38" Type="http://schemas.openxmlformats.org/officeDocument/2006/relationships/image" Target="../media/image3.png"/><Relationship Id="rId39" Type="http://schemas.openxmlformats.org/officeDocument/2006/relationships/image" Target="../media/image3.png"/><Relationship Id="rId40" Type="http://schemas.openxmlformats.org/officeDocument/2006/relationships/image" Target="../media/image3.png"/><Relationship Id="rId41" Type="http://schemas.openxmlformats.org/officeDocument/2006/relationships/image" Target="../media/image3.png"/><Relationship Id="rId42" Type="http://schemas.openxmlformats.org/officeDocument/2006/relationships/image" Target="../media/image3.png"/><Relationship Id="rId43" Type="http://schemas.openxmlformats.org/officeDocument/2006/relationships/image" Target="../media/image3.png"/><Relationship Id="rId44" Type="http://schemas.openxmlformats.org/officeDocument/2006/relationships/image" Target="../media/image3.png"/><Relationship Id="rId45" Type="http://schemas.openxmlformats.org/officeDocument/2006/relationships/image" Target="../media/image3.png"/><Relationship Id="rId46" Type="http://schemas.openxmlformats.org/officeDocument/2006/relationships/image" Target="../media/image3.png"/><Relationship Id="rId47" Type="http://schemas.openxmlformats.org/officeDocument/2006/relationships/image" Target="../media/image3.png"/><Relationship Id="rId48" Type="http://schemas.openxmlformats.org/officeDocument/2006/relationships/image" Target="../media/image3.png"/><Relationship Id="rId49" Type="http://schemas.openxmlformats.org/officeDocument/2006/relationships/image" Target="../media/image3.png"/><Relationship Id="rId50" Type="http://schemas.openxmlformats.org/officeDocument/2006/relationships/image" Target="../media/image3.png"/><Relationship Id="rId51" Type="http://schemas.openxmlformats.org/officeDocument/2006/relationships/image" Target="../media/image3.png"/><Relationship Id="rId52" Type="http://schemas.openxmlformats.org/officeDocument/2006/relationships/image" Target="../media/image3.png"/><Relationship Id="rId53" Type="http://schemas.openxmlformats.org/officeDocument/2006/relationships/image" Target="../media/image3.png"/><Relationship Id="rId54" Type="http://schemas.openxmlformats.org/officeDocument/2006/relationships/image" Target="../media/image3.png"/><Relationship Id="rId55" Type="http://schemas.openxmlformats.org/officeDocument/2006/relationships/image" Target="../media/image3.png"/><Relationship Id="rId56" Type="http://schemas.openxmlformats.org/officeDocument/2006/relationships/image" Target="../media/image3.png"/><Relationship Id="rId57" Type="http://schemas.openxmlformats.org/officeDocument/2006/relationships/image" Target="../media/image3.png"/><Relationship Id="rId58" Type="http://schemas.openxmlformats.org/officeDocument/2006/relationships/image" Target="../media/image3.png"/><Relationship Id="rId59" Type="http://schemas.openxmlformats.org/officeDocument/2006/relationships/image" Target="../media/image3.png"/><Relationship Id="rId60" Type="http://schemas.openxmlformats.org/officeDocument/2006/relationships/image" Target="../media/image3.png"/><Relationship Id="rId61" Type="http://schemas.openxmlformats.org/officeDocument/2006/relationships/slideLayout" Target="../slideLayouts/slideLayout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3.png"/><Relationship Id="rId3" Type="http://schemas.openxmlformats.org/officeDocument/2006/relationships/image" Target="../media/image3.png"/><Relationship Id="rId4" Type="http://schemas.openxmlformats.org/officeDocument/2006/relationships/image" Target="../media/image3.png"/><Relationship Id="rId5" Type="http://schemas.openxmlformats.org/officeDocument/2006/relationships/image" Target="../media/image3.png"/><Relationship Id="rId6" Type="http://schemas.openxmlformats.org/officeDocument/2006/relationships/image" Target="../media/image3.png"/><Relationship Id="rId7" Type="http://schemas.openxmlformats.org/officeDocument/2006/relationships/image" Target="../media/image3.png"/><Relationship Id="rId8" Type="http://schemas.openxmlformats.org/officeDocument/2006/relationships/image" Target="../media/image3.png"/><Relationship Id="rId9" Type="http://schemas.openxmlformats.org/officeDocument/2006/relationships/image" Target="../media/image3.png"/><Relationship Id="rId10" Type="http://schemas.openxmlformats.org/officeDocument/2006/relationships/image" Target="../media/image3.png"/><Relationship Id="rId11" Type="http://schemas.openxmlformats.org/officeDocument/2006/relationships/image" Target="../media/image4.png"/><Relationship Id="rId12" Type="http://schemas.openxmlformats.org/officeDocument/2006/relationships/image" Target="../media/image3.png"/><Relationship Id="rId13" Type="http://schemas.openxmlformats.org/officeDocument/2006/relationships/image" Target="../media/image3.png"/><Relationship Id="rId14" Type="http://schemas.openxmlformats.org/officeDocument/2006/relationships/image" Target="../media/image3.png"/><Relationship Id="rId15" Type="http://schemas.openxmlformats.org/officeDocument/2006/relationships/image" Target="../media/image3.png"/><Relationship Id="rId16" Type="http://schemas.openxmlformats.org/officeDocument/2006/relationships/image" Target="../media/image3.png"/><Relationship Id="rId17" Type="http://schemas.openxmlformats.org/officeDocument/2006/relationships/image" Target="../media/image3.png"/><Relationship Id="rId18" Type="http://schemas.openxmlformats.org/officeDocument/2006/relationships/image" Target="../media/image3.png"/><Relationship Id="rId19" Type="http://schemas.openxmlformats.org/officeDocument/2006/relationships/image" Target="../media/image3.png"/><Relationship Id="rId20" Type="http://schemas.openxmlformats.org/officeDocument/2006/relationships/image" Target="../media/image3.png"/><Relationship Id="rId21" Type="http://schemas.openxmlformats.org/officeDocument/2006/relationships/image" Target="../media/image3.png"/><Relationship Id="rId22" Type="http://schemas.openxmlformats.org/officeDocument/2006/relationships/image" Target="../media/image4.png"/><Relationship Id="rId23" Type="http://schemas.openxmlformats.org/officeDocument/2006/relationships/image" Target="../media/image4.png"/><Relationship Id="rId24" Type="http://schemas.openxmlformats.org/officeDocument/2006/relationships/image" Target="../media/image3.png"/><Relationship Id="rId25" Type="http://schemas.openxmlformats.org/officeDocument/2006/relationships/image" Target="../media/image3.png"/><Relationship Id="rId26" Type="http://schemas.openxmlformats.org/officeDocument/2006/relationships/image" Target="../media/image3.png"/><Relationship Id="rId27" Type="http://schemas.openxmlformats.org/officeDocument/2006/relationships/image" Target="../media/image3.png"/><Relationship Id="rId28" Type="http://schemas.openxmlformats.org/officeDocument/2006/relationships/image" Target="../media/image3.png"/><Relationship Id="rId29" Type="http://schemas.openxmlformats.org/officeDocument/2006/relationships/image" Target="../media/image3.png"/><Relationship Id="rId30" Type="http://schemas.openxmlformats.org/officeDocument/2006/relationships/image" Target="../media/image3.png"/><Relationship Id="rId31" Type="http://schemas.openxmlformats.org/officeDocument/2006/relationships/image" Target="../media/image3.png"/><Relationship Id="rId32" Type="http://schemas.openxmlformats.org/officeDocument/2006/relationships/image" Target="../media/image3.png"/><Relationship Id="rId33" Type="http://schemas.openxmlformats.org/officeDocument/2006/relationships/image" Target="../media/image3.png"/><Relationship Id="rId34" Type="http://schemas.openxmlformats.org/officeDocument/2006/relationships/image" Target="../media/image4.png"/><Relationship Id="rId35" Type="http://schemas.openxmlformats.org/officeDocument/2006/relationships/slideLayout" Target="../slideLayouts/slideLayout1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3.png"/><Relationship Id="rId3" Type="http://schemas.openxmlformats.org/officeDocument/2006/relationships/image" Target="../media/image3.png"/><Relationship Id="rId4" Type="http://schemas.openxmlformats.org/officeDocument/2006/relationships/image" Target="../media/image3.png"/><Relationship Id="rId5" Type="http://schemas.openxmlformats.org/officeDocument/2006/relationships/image" Target="../media/image3.png"/><Relationship Id="rId6" Type="http://schemas.openxmlformats.org/officeDocument/2006/relationships/image" Target="../media/image3.png"/><Relationship Id="rId7" Type="http://schemas.openxmlformats.org/officeDocument/2006/relationships/image" Target="../media/image3.png"/><Relationship Id="rId8" Type="http://schemas.openxmlformats.org/officeDocument/2006/relationships/image" Target="../media/image3.png"/><Relationship Id="rId9" Type="http://schemas.openxmlformats.org/officeDocument/2006/relationships/image" Target="../media/image3.png"/><Relationship Id="rId10" Type="http://schemas.openxmlformats.org/officeDocument/2006/relationships/image" Target="../media/image3.png"/><Relationship Id="rId11" Type="http://schemas.openxmlformats.org/officeDocument/2006/relationships/image" Target="../media/image4.png"/><Relationship Id="rId12" Type="http://schemas.openxmlformats.org/officeDocument/2006/relationships/image" Target="../media/image3.png"/><Relationship Id="rId13" Type="http://schemas.openxmlformats.org/officeDocument/2006/relationships/image" Target="../media/image3.png"/><Relationship Id="rId14" Type="http://schemas.openxmlformats.org/officeDocument/2006/relationships/image" Target="../media/image3.png"/><Relationship Id="rId15" Type="http://schemas.openxmlformats.org/officeDocument/2006/relationships/image" Target="../media/image3.png"/><Relationship Id="rId16" Type="http://schemas.openxmlformats.org/officeDocument/2006/relationships/image" Target="../media/image3.png"/><Relationship Id="rId17" Type="http://schemas.openxmlformats.org/officeDocument/2006/relationships/image" Target="../media/image3.png"/><Relationship Id="rId18" Type="http://schemas.openxmlformats.org/officeDocument/2006/relationships/image" Target="../media/image3.png"/><Relationship Id="rId19" Type="http://schemas.openxmlformats.org/officeDocument/2006/relationships/image" Target="../media/image3.png"/><Relationship Id="rId20" Type="http://schemas.openxmlformats.org/officeDocument/2006/relationships/image" Target="../media/image3.png"/><Relationship Id="rId21" Type="http://schemas.openxmlformats.org/officeDocument/2006/relationships/image" Target="../media/image3.png"/><Relationship Id="rId22" Type="http://schemas.openxmlformats.org/officeDocument/2006/relationships/image" Target="../media/image4.png"/><Relationship Id="rId23" Type="http://schemas.openxmlformats.org/officeDocument/2006/relationships/image" Target="../media/image4.png"/><Relationship Id="rId24" Type="http://schemas.openxmlformats.org/officeDocument/2006/relationships/image" Target="../media/image3.png"/><Relationship Id="rId25" Type="http://schemas.openxmlformats.org/officeDocument/2006/relationships/image" Target="../media/image3.png"/><Relationship Id="rId26" Type="http://schemas.openxmlformats.org/officeDocument/2006/relationships/image" Target="../media/image3.png"/><Relationship Id="rId27" Type="http://schemas.openxmlformats.org/officeDocument/2006/relationships/image" Target="../media/image3.png"/><Relationship Id="rId28" Type="http://schemas.openxmlformats.org/officeDocument/2006/relationships/image" Target="../media/image3.png"/><Relationship Id="rId29" Type="http://schemas.openxmlformats.org/officeDocument/2006/relationships/image" Target="../media/image3.png"/><Relationship Id="rId30" Type="http://schemas.openxmlformats.org/officeDocument/2006/relationships/image" Target="../media/image3.png"/><Relationship Id="rId31" Type="http://schemas.openxmlformats.org/officeDocument/2006/relationships/image" Target="../media/image3.png"/><Relationship Id="rId32" Type="http://schemas.openxmlformats.org/officeDocument/2006/relationships/image" Target="../media/image3.png"/><Relationship Id="rId33" Type="http://schemas.openxmlformats.org/officeDocument/2006/relationships/image" Target="../media/image3.png"/><Relationship Id="rId34" Type="http://schemas.openxmlformats.org/officeDocument/2006/relationships/image" Target="../media/image4.png"/><Relationship Id="rId35" Type="http://schemas.openxmlformats.org/officeDocument/2006/relationships/slideLayout" Target="../slideLayouts/slideLayout1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3.png"/><Relationship Id="rId3" Type="http://schemas.openxmlformats.org/officeDocument/2006/relationships/image" Target="../media/image3.png"/><Relationship Id="rId4" Type="http://schemas.openxmlformats.org/officeDocument/2006/relationships/image" Target="../media/image3.png"/><Relationship Id="rId5" Type="http://schemas.openxmlformats.org/officeDocument/2006/relationships/image" Target="../media/image3.png"/><Relationship Id="rId6" Type="http://schemas.openxmlformats.org/officeDocument/2006/relationships/image" Target="../media/image3.png"/><Relationship Id="rId7" Type="http://schemas.openxmlformats.org/officeDocument/2006/relationships/image" Target="../media/image3.png"/><Relationship Id="rId8" Type="http://schemas.openxmlformats.org/officeDocument/2006/relationships/image" Target="../media/image3.png"/><Relationship Id="rId9" Type="http://schemas.openxmlformats.org/officeDocument/2006/relationships/image" Target="../media/image3.png"/><Relationship Id="rId10" Type="http://schemas.openxmlformats.org/officeDocument/2006/relationships/image" Target="../media/image3.png"/><Relationship Id="rId11" Type="http://schemas.openxmlformats.org/officeDocument/2006/relationships/image" Target="../media/image4.png"/><Relationship Id="rId12" Type="http://schemas.openxmlformats.org/officeDocument/2006/relationships/image" Target="../media/image3.png"/><Relationship Id="rId13" Type="http://schemas.openxmlformats.org/officeDocument/2006/relationships/image" Target="../media/image3.png"/><Relationship Id="rId14" Type="http://schemas.openxmlformats.org/officeDocument/2006/relationships/image" Target="../media/image3.png"/><Relationship Id="rId15" Type="http://schemas.openxmlformats.org/officeDocument/2006/relationships/image" Target="../media/image3.png"/><Relationship Id="rId16" Type="http://schemas.openxmlformats.org/officeDocument/2006/relationships/image" Target="../media/image3.png"/><Relationship Id="rId17" Type="http://schemas.openxmlformats.org/officeDocument/2006/relationships/image" Target="../media/image3.png"/><Relationship Id="rId18" Type="http://schemas.openxmlformats.org/officeDocument/2006/relationships/image" Target="../media/image3.png"/><Relationship Id="rId19" Type="http://schemas.openxmlformats.org/officeDocument/2006/relationships/image" Target="../media/image3.png"/><Relationship Id="rId20" Type="http://schemas.openxmlformats.org/officeDocument/2006/relationships/image" Target="../media/image3.png"/><Relationship Id="rId21" Type="http://schemas.openxmlformats.org/officeDocument/2006/relationships/image" Target="../media/image3.png"/><Relationship Id="rId22" Type="http://schemas.openxmlformats.org/officeDocument/2006/relationships/image" Target="../media/image3.png"/><Relationship Id="rId23" Type="http://schemas.openxmlformats.org/officeDocument/2006/relationships/image" Target="../media/image3.png"/><Relationship Id="rId24" Type="http://schemas.openxmlformats.org/officeDocument/2006/relationships/image" Target="../media/image3.png"/><Relationship Id="rId25" Type="http://schemas.openxmlformats.org/officeDocument/2006/relationships/image" Target="../media/image3.png"/><Relationship Id="rId26" Type="http://schemas.openxmlformats.org/officeDocument/2006/relationships/image" Target="../media/image3.png"/><Relationship Id="rId27" Type="http://schemas.openxmlformats.org/officeDocument/2006/relationships/image" Target="../media/image3.png"/><Relationship Id="rId28" Type="http://schemas.openxmlformats.org/officeDocument/2006/relationships/image" Target="../media/image3.png"/><Relationship Id="rId29" Type="http://schemas.openxmlformats.org/officeDocument/2006/relationships/image" Target="../media/image3.png"/><Relationship Id="rId30" Type="http://schemas.openxmlformats.org/officeDocument/2006/relationships/image" Target="../media/image3.png"/><Relationship Id="rId31" Type="http://schemas.openxmlformats.org/officeDocument/2006/relationships/image" Target="../media/image3.png"/><Relationship Id="rId32" Type="http://schemas.openxmlformats.org/officeDocument/2006/relationships/image" Target="../media/image4.png"/><Relationship Id="rId33" Type="http://schemas.openxmlformats.org/officeDocument/2006/relationships/image" Target="../media/image3.png"/><Relationship Id="rId34" Type="http://schemas.openxmlformats.org/officeDocument/2006/relationships/image" Target="../media/image3.png"/><Relationship Id="rId35" Type="http://schemas.openxmlformats.org/officeDocument/2006/relationships/image" Target="../media/image3.png"/><Relationship Id="rId36" Type="http://schemas.openxmlformats.org/officeDocument/2006/relationships/image" Target="../media/image3.png"/><Relationship Id="rId37" Type="http://schemas.openxmlformats.org/officeDocument/2006/relationships/image" Target="../media/image3.png"/><Relationship Id="rId38" Type="http://schemas.openxmlformats.org/officeDocument/2006/relationships/image" Target="../media/image3.png"/><Relationship Id="rId39" Type="http://schemas.openxmlformats.org/officeDocument/2006/relationships/image" Target="../media/image3.png"/><Relationship Id="rId40" Type="http://schemas.openxmlformats.org/officeDocument/2006/relationships/image" Target="../media/image3.png"/><Relationship Id="rId41" Type="http://schemas.openxmlformats.org/officeDocument/2006/relationships/image" Target="../media/image3.png"/><Relationship Id="rId42" Type="http://schemas.openxmlformats.org/officeDocument/2006/relationships/image" Target="../media/image3.png"/><Relationship Id="rId43" Type="http://schemas.openxmlformats.org/officeDocument/2006/relationships/slideLayout" Target="../slideLayouts/slideLayout1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3.png"/><Relationship Id="rId3" Type="http://schemas.openxmlformats.org/officeDocument/2006/relationships/image" Target="../media/image3.png"/><Relationship Id="rId4" Type="http://schemas.openxmlformats.org/officeDocument/2006/relationships/image" Target="../media/image3.png"/><Relationship Id="rId5" Type="http://schemas.openxmlformats.org/officeDocument/2006/relationships/image" Target="../media/image3.png"/><Relationship Id="rId6" Type="http://schemas.openxmlformats.org/officeDocument/2006/relationships/image" Target="../media/image3.png"/><Relationship Id="rId7" Type="http://schemas.openxmlformats.org/officeDocument/2006/relationships/image" Target="../media/image3.png"/><Relationship Id="rId8" Type="http://schemas.openxmlformats.org/officeDocument/2006/relationships/image" Target="../media/image3.png"/><Relationship Id="rId9" Type="http://schemas.openxmlformats.org/officeDocument/2006/relationships/image" Target="../media/image3.png"/><Relationship Id="rId10" Type="http://schemas.openxmlformats.org/officeDocument/2006/relationships/image" Target="../media/image3.png"/><Relationship Id="rId11" Type="http://schemas.openxmlformats.org/officeDocument/2006/relationships/image" Target="../media/image4.png"/><Relationship Id="rId12" Type="http://schemas.openxmlformats.org/officeDocument/2006/relationships/image" Target="../media/image3.png"/><Relationship Id="rId13" Type="http://schemas.openxmlformats.org/officeDocument/2006/relationships/image" Target="../media/image3.png"/><Relationship Id="rId14" Type="http://schemas.openxmlformats.org/officeDocument/2006/relationships/image" Target="../media/image3.png"/><Relationship Id="rId15" Type="http://schemas.openxmlformats.org/officeDocument/2006/relationships/image" Target="../media/image3.png"/><Relationship Id="rId16" Type="http://schemas.openxmlformats.org/officeDocument/2006/relationships/image" Target="../media/image3.png"/><Relationship Id="rId17" Type="http://schemas.openxmlformats.org/officeDocument/2006/relationships/image" Target="../media/image3.png"/><Relationship Id="rId18" Type="http://schemas.openxmlformats.org/officeDocument/2006/relationships/image" Target="../media/image3.png"/><Relationship Id="rId19" Type="http://schemas.openxmlformats.org/officeDocument/2006/relationships/image" Target="../media/image3.png"/><Relationship Id="rId20" Type="http://schemas.openxmlformats.org/officeDocument/2006/relationships/image" Target="../media/image3.png"/><Relationship Id="rId21" Type="http://schemas.openxmlformats.org/officeDocument/2006/relationships/image" Target="../media/image3.png"/><Relationship Id="rId22" Type="http://schemas.openxmlformats.org/officeDocument/2006/relationships/image" Target="../media/image3.png"/><Relationship Id="rId23" Type="http://schemas.openxmlformats.org/officeDocument/2006/relationships/image" Target="../media/image3.png"/><Relationship Id="rId24" Type="http://schemas.openxmlformats.org/officeDocument/2006/relationships/image" Target="../media/image3.png"/><Relationship Id="rId25" Type="http://schemas.openxmlformats.org/officeDocument/2006/relationships/image" Target="../media/image3.png"/><Relationship Id="rId26" Type="http://schemas.openxmlformats.org/officeDocument/2006/relationships/image" Target="../media/image3.png"/><Relationship Id="rId27" Type="http://schemas.openxmlformats.org/officeDocument/2006/relationships/image" Target="../media/image3.png"/><Relationship Id="rId28" Type="http://schemas.openxmlformats.org/officeDocument/2006/relationships/image" Target="../media/image3.png"/><Relationship Id="rId29" Type="http://schemas.openxmlformats.org/officeDocument/2006/relationships/image" Target="../media/image3.png"/><Relationship Id="rId30" Type="http://schemas.openxmlformats.org/officeDocument/2006/relationships/image" Target="../media/image3.png"/><Relationship Id="rId31" Type="http://schemas.openxmlformats.org/officeDocument/2006/relationships/image" Target="../media/image3.png"/><Relationship Id="rId32" Type="http://schemas.openxmlformats.org/officeDocument/2006/relationships/image" Target="../media/image4.png"/><Relationship Id="rId33" Type="http://schemas.openxmlformats.org/officeDocument/2006/relationships/image" Target="../media/image3.png"/><Relationship Id="rId34" Type="http://schemas.openxmlformats.org/officeDocument/2006/relationships/image" Target="../media/image3.png"/><Relationship Id="rId35" Type="http://schemas.openxmlformats.org/officeDocument/2006/relationships/image" Target="../media/image3.png"/><Relationship Id="rId36" Type="http://schemas.openxmlformats.org/officeDocument/2006/relationships/image" Target="../media/image3.png"/><Relationship Id="rId37" Type="http://schemas.openxmlformats.org/officeDocument/2006/relationships/image" Target="../media/image3.png"/><Relationship Id="rId38" Type="http://schemas.openxmlformats.org/officeDocument/2006/relationships/image" Target="../media/image3.png"/><Relationship Id="rId39" Type="http://schemas.openxmlformats.org/officeDocument/2006/relationships/image" Target="../media/image3.png"/><Relationship Id="rId40" Type="http://schemas.openxmlformats.org/officeDocument/2006/relationships/image" Target="../media/image3.png"/><Relationship Id="rId41" Type="http://schemas.openxmlformats.org/officeDocument/2006/relationships/image" Target="../media/image3.png"/><Relationship Id="rId42" Type="http://schemas.openxmlformats.org/officeDocument/2006/relationships/image" Target="../media/image3.png"/><Relationship Id="rId43" Type="http://schemas.openxmlformats.org/officeDocument/2006/relationships/slideLayout" Target="../slideLayouts/slideLayout1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3.png"/><Relationship Id="rId3" Type="http://schemas.openxmlformats.org/officeDocument/2006/relationships/image" Target="../media/image3.png"/><Relationship Id="rId4" Type="http://schemas.openxmlformats.org/officeDocument/2006/relationships/image" Target="../media/image3.png"/><Relationship Id="rId5" Type="http://schemas.openxmlformats.org/officeDocument/2006/relationships/image" Target="../media/image3.png"/><Relationship Id="rId6" Type="http://schemas.openxmlformats.org/officeDocument/2006/relationships/image" Target="../media/image3.png"/><Relationship Id="rId7" Type="http://schemas.openxmlformats.org/officeDocument/2006/relationships/image" Target="../media/image3.png"/><Relationship Id="rId8" Type="http://schemas.openxmlformats.org/officeDocument/2006/relationships/image" Target="../media/image3.png"/><Relationship Id="rId9" Type="http://schemas.openxmlformats.org/officeDocument/2006/relationships/image" Target="../media/image3.png"/><Relationship Id="rId10" Type="http://schemas.openxmlformats.org/officeDocument/2006/relationships/image" Target="../media/image3.png"/><Relationship Id="rId11" Type="http://schemas.openxmlformats.org/officeDocument/2006/relationships/image" Target="../media/image6.png"/><Relationship Id="rId12" Type="http://schemas.openxmlformats.org/officeDocument/2006/relationships/image" Target="../media/image3.png"/><Relationship Id="rId13" Type="http://schemas.openxmlformats.org/officeDocument/2006/relationships/image" Target="../media/image3.png"/><Relationship Id="rId14" Type="http://schemas.openxmlformats.org/officeDocument/2006/relationships/image" Target="../media/image3.png"/><Relationship Id="rId15" Type="http://schemas.openxmlformats.org/officeDocument/2006/relationships/image" Target="../media/image3.png"/><Relationship Id="rId16" Type="http://schemas.openxmlformats.org/officeDocument/2006/relationships/image" Target="../media/image3.png"/><Relationship Id="rId17" Type="http://schemas.openxmlformats.org/officeDocument/2006/relationships/image" Target="../media/image3.png"/><Relationship Id="rId18" Type="http://schemas.openxmlformats.org/officeDocument/2006/relationships/image" Target="../media/image3.png"/><Relationship Id="rId19" Type="http://schemas.openxmlformats.org/officeDocument/2006/relationships/image" Target="../media/image3.png"/><Relationship Id="rId20" Type="http://schemas.openxmlformats.org/officeDocument/2006/relationships/image" Target="../media/image3.png"/><Relationship Id="rId21" Type="http://schemas.openxmlformats.org/officeDocument/2006/relationships/image" Target="../media/image3.png"/><Relationship Id="rId22" Type="http://schemas.openxmlformats.org/officeDocument/2006/relationships/image" Target="../media/image3.png"/><Relationship Id="rId23" Type="http://schemas.openxmlformats.org/officeDocument/2006/relationships/image" Target="../media/image3.png"/><Relationship Id="rId24" Type="http://schemas.openxmlformats.org/officeDocument/2006/relationships/image" Target="../media/image3.png"/><Relationship Id="rId25" Type="http://schemas.openxmlformats.org/officeDocument/2006/relationships/image" Target="../media/image3.png"/><Relationship Id="rId26" Type="http://schemas.openxmlformats.org/officeDocument/2006/relationships/image" Target="../media/image3.png"/><Relationship Id="rId27" Type="http://schemas.openxmlformats.org/officeDocument/2006/relationships/image" Target="../media/image3.png"/><Relationship Id="rId28" Type="http://schemas.openxmlformats.org/officeDocument/2006/relationships/image" Target="../media/image3.png"/><Relationship Id="rId29" Type="http://schemas.openxmlformats.org/officeDocument/2006/relationships/image" Target="../media/image3.png"/><Relationship Id="rId30" Type="http://schemas.openxmlformats.org/officeDocument/2006/relationships/image" Target="../media/image3.png"/><Relationship Id="rId31" Type="http://schemas.openxmlformats.org/officeDocument/2006/relationships/image" Target="../media/image3.png"/><Relationship Id="rId32" Type="http://schemas.openxmlformats.org/officeDocument/2006/relationships/image" Target="../media/image3.png"/><Relationship Id="rId33" Type="http://schemas.openxmlformats.org/officeDocument/2006/relationships/image" Target="../media/image3.png"/><Relationship Id="rId34" Type="http://schemas.openxmlformats.org/officeDocument/2006/relationships/image" Target="../media/image3.png"/><Relationship Id="rId35" Type="http://schemas.openxmlformats.org/officeDocument/2006/relationships/image" Target="../media/image3.png"/><Relationship Id="rId36" Type="http://schemas.openxmlformats.org/officeDocument/2006/relationships/image" Target="../media/image3.png"/><Relationship Id="rId37" Type="http://schemas.openxmlformats.org/officeDocument/2006/relationships/image" Target="../media/image3.png"/><Relationship Id="rId38" Type="http://schemas.openxmlformats.org/officeDocument/2006/relationships/image" Target="../media/image3.png"/><Relationship Id="rId39" Type="http://schemas.openxmlformats.org/officeDocument/2006/relationships/image" Target="../media/image3.png"/><Relationship Id="rId40" Type="http://schemas.openxmlformats.org/officeDocument/2006/relationships/image" Target="../media/image3.png"/><Relationship Id="rId41" Type="http://schemas.openxmlformats.org/officeDocument/2006/relationships/image" Target="../media/image3.png"/><Relationship Id="rId42" Type="http://schemas.openxmlformats.org/officeDocument/2006/relationships/image" Target="../media/image3.png"/><Relationship Id="rId43" Type="http://schemas.openxmlformats.org/officeDocument/2006/relationships/image" Target="../media/image3.png"/><Relationship Id="rId44" Type="http://schemas.openxmlformats.org/officeDocument/2006/relationships/image" Target="../media/image3.png"/><Relationship Id="rId45" Type="http://schemas.openxmlformats.org/officeDocument/2006/relationships/image" Target="../media/image3.png"/><Relationship Id="rId46" Type="http://schemas.openxmlformats.org/officeDocument/2006/relationships/image" Target="../media/image3.png"/><Relationship Id="rId47" Type="http://schemas.openxmlformats.org/officeDocument/2006/relationships/image" Target="../media/image3.png"/><Relationship Id="rId48" Type="http://schemas.openxmlformats.org/officeDocument/2006/relationships/image" Target="../media/image3.png"/><Relationship Id="rId49" Type="http://schemas.openxmlformats.org/officeDocument/2006/relationships/image" Target="../media/image3.png"/><Relationship Id="rId50" Type="http://schemas.openxmlformats.org/officeDocument/2006/relationships/image" Target="../media/image3.png"/><Relationship Id="rId51" Type="http://schemas.openxmlformats.org/officeDocument/2006/relationships/image" Target="../media/image3.png"/><Relationship Id="rId52" Type="http://schemas.openxmlformats.org/officeDocument/2006/relationships/image" Target="../media/image3.png"/><Relationship Id="rId53" Type="http://schemas.openxmlformats.org/officeDocument/2006/relationships/image" Target="../media/image3.png"/><Relationship Id="rId54" Type="http://schemas.openxmlformats.org/officeDocument/2006/relationships/image" Target="../media/image3.png"/><Relationship Id="rId55" Type="http://schemas.openxmlformats.org/officeDocument/2006/relationships/image" Target="../media/image3.png"/><Relationship Id="rId56" Type="http://schemas.openxmlformats.org/officeDocument/2006/relationships/image" Target="../media/image3.png"/><Relationship Id="rId57" Type="http://schemas.openxmlformats.org/officeDocument/2006/relationships/image" Target="../media/image3.png"/><Relationship Id="rId58" Type="http://schemas.openxmlformats.org/officeDocument/2006/relationships/image" Target="../media/image3.png"/><Relationship Id="rId59" Type="http://schemas.openxmlformats.org/officeDocument/2006/relationships/image" Target="../media/image3.png"/><Relationship Id="rId60" Type="http://schemas.openxmlformats.org/officeDocument/2006/relationships/image" Target="../media/image3.png"/><Relationship Id="rId61" Type="http://schemas.openxmlformats.org/officeDocument/2006/relationships/image" Target="../media/image3.png"/><Relationship Id="rId62" Type="http://schemas.openxmlformats.org/officeDocument/2006/relationships/slideLayout" Target="../slideLayouts/slideLayout1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3.png"/><Relationship Id="rId3" Type="http://schemas.openxmlformats.org/officeDocument/2006/relationships/image" Target="../media/image3.png"/><Relationship Id="rId4" Type="http://schemas.openxmlformats.org/officeDocument/2006/relationships/image" Target="../media/image3.png"/><Relationship Id="rId5" Type="http://schemas.openxmlformats.org/officeDocument/2006/relationships/image" Target="../media/image3.png"/><Relationship Id="rId6" Type="http://schemas.openxmlformats.org/officeDocument/2006/relationships/image" Target="../media/image3.png"/><Relationship Id="rId7" Type="http://schemas.openxmlformats.org/officeDocument/2006/relationships/image" Target="../media/image3.png"/><Relationship Id="rId8" Type="http://schemas.openxmlformats.org/officeDocument/2006/relationships/image" Target="../media/image3.png"/><Relationship Id="rId9" Type="http://schemas.openxmlformats.org/officeDocument/2006/relationships/image" Target="../media/image3.png"/><Relationship Id="rId10" Type="http://schemas.openxmlformats.org/officeDocument/2006/relationships/image" Target="../media/image3.png"/><Relationship Id="rId11" Type="http://schemas.openxmlformats.org/officeDocument/2006/relationships/image" Target="../media/image6.png"/><Relationship Id="rId12" Type="http://schemas.openxmlformats.org/officeDocument/2006/relationships/image" Target="../media/image3.png"/><Relationship Id="rId13" Type="http://schemas.openxmlformats.org/officeDocument/2006/relationships/image" Target="../media/image3.png"/><Relationship Id="rId14" Type="http://schemas.openxmlformats.org/officeDocument/2006/relationships/image" Target="../media/image3.png"/><Relationship Id="rId15" Type="http://schemas.openxmlformats.org/officeDocument/2006/relationships/image" Target="../media/image3.png"/><Relationship Id="rId16" Type="http://schemas.openxmlformats.org/officeDocument/2006/relationships/image" Target="../media/image3.png"/><Relationship Id="rId17" Type="http://schemas.openxmlformats.org/officeDocument/2006/relationships/image" Target="../media/image3.png"/><Relationship Id="rId18" Type="http://schemas.openxmlformats.org/officeDocument/2006/relationships/image" Target="../media/image3.png"/><Relationship Id="rId19" Type="http://schemas.openxmlformats.org/officeDocument/2006/relationships/image" Target="../media/image3.png"/><Relationship Id="rId20" Type="http://schemas.openxmlformats.org/officeDocument/2006/relationships/image" Target="../media/image3.png"/><Relationship Id="rId21" Type="http://schemas.openxmlformats.org/officeDocument/2006/relationships/image" Target="../media/image3.png"/><Relationship Id="rId22" Type="http://schemas.openxmlformats.org/officeDocument/2006/relationships/image" Target="../media/image3.png"/><Relationship Id="rId23" Type="http://schemas.openxmlformats.org/officeDocument/2006/relationships/image" Target="../media/image3.png"/><Relationship Id="rId24" Type="http://schemas.openxmlformats.org/officeDocument/2006/relationships/image" Target="../media/image3.png"/><Relationship Id="rId25" Type="http://schemas.openxmlformats.org/officeDocument/2006/relationships/image" Target="../media/image3.png"/><Relationship Id="rId26" Type="http://schemas.openxmlformats.org/officeDocument/2006/relationships/image" Target="../media/image3.png"/><Relationship Id="rId27" Type="http://schemas.openxmlformats.org/officeDocument/2006/relationships/image" Target="../media/image3.png"/><Relationship Id="rId28" Type="http://schemas.openxmlformats.org/officeDocument/2006/relationships/image" Target="../media/image3.png"/><Relationship Id="rId29" Type="http://schemas.openxmlformats.org/officeDocument/2006/relationships/image" Target="../media/image3.png"/><Relationship Id="rId30" Type="http://schemas.openxmlformats.org/officeDocument/2006/relationships/image" Target="../media/image3.png"/><Relationship Id="rId31" Type="http://schemas.openxmlformats.org/officeDocument/2006/relationships/image" Target="../media/image3.png"/><Relationship Id="rId32" Type="http://schemas.openxmlformats.org/officeDocument/2006/relationships/image" Target="../media/image3.png"/><Relationship Id="rId33" Type="http://schemas.openxmlformats.org/officeDocument/2006/relationships/image" Target="../media/image3.png"/><Relationship Id="rId34" Type="http://schemas.openxmlformats.org/officeDocument/2006/relationships/image" Target="../media/image3.png"/><Relationship Id="rId35" Type="http://schemas.openxmlformats.org/officeDocument/2006/relationships/image" Target="../media/image3.png"/><Relationship Id="rId36" Type="http://schemas.openxmlformats.org/officeDocument/2006/relationships/image" Target="../media/image3.png"/><Relationship Id="rId37" Type="http://schemas.openxmlformats.org/officeDocument/2006/relationships/image" Target="../media/image3.png"/><Relationship Id="rId38" Type="http://schemas.openxmlformats.org/officeDocument/2006/relationships/image" Target="../media/image3.png"/><Relationship Id="rId39" Type="http://schemas.openxmlformats.org/officeDocument/2006/relationships/image" Target="../media/image3.png"/><Relationship Id="rId40" Type="http://schemas.openxmlformats.org/officeDocument/2006/relationships/image" Target="../media/image3.png"/><Relationship Id="rId41" Type="http://schemas.openxmlformats.org/officeDocument/2006/relationships/image" Target="../media/image3.png"/><Relationship Id="rId42" Type="http://schemas.openxmlformats.org/officeDocument/2006/relationships/image" Target="../media/image3.png"/><Relationship Id="rId43" Type="http://schemas.openxmlformats.org/officeDocument/2006/relationships/image" Target="../media/image3.png"/><Relationship Id="rId44" Type="http://schemas.openxmlformats.org/officeDocument/2006/relationships/image" Target="../media/image3.png"/><Relationship Id="rId45" Type="http://schemas.openxmlformats.org/officeDocument/2006/relationships/image" Target="../media/image3.png"/><Relationship Id="rId46" Type="http://schemas.openxmlformats.org/officeDocument/2006/relationships/image" Target="../media/image3.png"/><Relationship Id="rId47" Type="http://schemas.openxmlformats.org/officeDocument/2006/relationships/image" Target="../media/image3.png"/><Relationship Id="rId48" Type="http://schemas.openxmlformats.org/officeDocument/2006/relationships/image" Target="../media/image3.png"/><Relationship Id="rId49" Type="http://schemas.openxmlformats.org/officeDocument/2006/relationships/image" Target="../media/image3.png"/><Relationship Id="rId50" Type="http://schemas.openxmlformats.org/officeDocument/2006/relationships/image" Target="../media/image3.png"/><Relationship Id="rId51" Type="http://schemas.openxmlformats.org/officeDocument/2006/relationships/image" Target="../media/image3.png"/><Relationship Id="rId52" Type="http://schemas.openxmlformats.org/officeDocument/2006/relationships/image" Target="../media/image3.png"/><Relationship Id="rId53" Type="http://schemas.openxmlformats.org/officeDocument/2006/relationships/image" Target="../media/image3.png"/><Relationship Id="rId54" Type="http://schemas.openxmlformats.org/officeDocument/2006/relationships/image" Target="../media/image3.png"/><Relationship Id="rId55" Type="http://schemas.openxmlformats.org/officeDocument/2006/relationships/image" Target="../media/image3.png"/><Relationship Id="rId56" Type="http://schemas.openxmlformats.org/officeDocument/2006/relationships/image" Target="../media/image3.png"/><Relationship Id="rId57" Type="http://schemas.openxmlformats.org/officeDocument/2006/relationships/image" Target="../media/image3.png"/><Relationship Id="rId58" Type="http://schemas.openxmlformats.org/officeDocument/2006/relationships/image" Target="../media/image3.png"/><Relationship Id="rId59" Type="http://schemas.openxmlformats.org/officeDocument/2006/relationships/image" Target="../media/image3.png"/><Relationship Id="rId60" Type="http://schemas.openxmlformats.org/officeDocument/2006/relationships/image" Target="../media/image3.png"/><Relationship Id="rId61" Type="http://schemas.openxmlformats.org/officeDocument/2006/relationships/image" Target="../media/image3.png"/><Relationship Id="rId62" Type="http://schemas.openxmlformats.org/officeDocument/2006/relationships/slideLayout" Target="../slideLayouts/slideLayout1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3.png"/><Relationship Id="rId3" Type="http://schemas.openxmlformats.org/officeDocument/2006/relationships/image" Target="../media/image3.png"/><Relationship Id="rId4" Type="http://schemas.openxmlformats.org/officeDocument/2006/relationships/image" Target="../media/image3.png"/><Relationship Id="rId5" Type="http://schemas.openxmlformats.org/officeDocument/2006/relationships/image" Target="../media/image3.png"/><Relationship Id="rId6" Type="http://schemas.openxmlformats.org/officeDocument/2006/relationships/image" Target="../media/image3.png"/><Relationship Id="rId7" Type="http://schemas.openxmlformats.org/officeDocument/2006/relationships/image" Target="../media/image3.png"/><Relationship Id="rId8" Type="http://schemas.openxmlformats.org/officeDocument/2006/relationships/image" Target="../media/image3.png"/><Relationship Id="rId9" Type="http://schemas.openxmlformats.org/officeDocument/2006/relationships/image" Target="../media/image3.png"/><Relationship Id="rId10" Type="http://schemas.openxmlformats.org/officeDocument/2006/relationships/image" Target="../media/image3.png"/><Relationship Id="rId11" Type="http://schemas.openxmlformats.org/officeDocument/2006/relationships/image" Target="../media/image6.png"/><Relationship Id="rId12" Type="http://schemas.openxmlformats.org/officeDocument/2006/relationships/image" Target="../media/image3.png"/><Relationship Id="rId13" Type="http://schemas.openxmlformats.org/officeDocument/2006/relationships/image" Target="../media/image3.png"/><Relationship Id="rId14" Type="http://schemas.openxmlformats.org/officeDocument/2006/relationships/image" Target="../media/image3.png"/><Relationship Id="rId15" Type="http://schemas.openxmlformats.org/officeDocument/2006/relationships/image" Target="../media/image3.png"/><Relationship Id="rId16" Type="http://schemas.openxmlformats.org/officeDocument/2006/relationships/image" Target="../media/image3.png"/><Relationship Id="rId17" Type="http://schemas.openxmlformats.org/officeDocument/2006/relationships/image" Target="../media/image3.png"/><Relationship Id="rId18" Type="http://schemas.openxmlformats.org/officeDocument/2006/relationships/image" Target="../media/image3.png"/><Relationship Id="rId19" Type="http://schemas.openxmlformats.org/officeDocument/2006/relationships/image" Target="../media/image3.png"/><Relationship Id="rId20" Type="http://schemas.openxmlformats.org/officeDocument/2006/relationships/image" Target="../media/image3.png"/><Relationship Id="rId21" Type="http://schemas.openxmlformats.org/officeDocument/2006/relationships/image" Target="../media/image3.png"/><Relationship Id="rId22" Type="http://schemas.openxmlformats.org/officeDocument/2006/relationships/image" Target="../media/image3.png"/><Relationship Id="rId23" Type="http://schemas.openxmlformats.org/officeDocument/2006/relationships/image" Target="../media/image3.png"/><Relationship Id="rId24" Type="http://schemas.openxmlformats.org/officeDocument/2006/relationships/image" Target="../media/image3.png"/><Relationship Id="rId25" Type="http://schemas.openxmlformats.org/officeDocument/2006/relationships/image" Target="../media/image3.png"/><Relationship Id="rId26" Type="http://schemas.openxmlformats.org/officeDocument/2006/relationships/image" Target="../media/image3.png"/><Relationship Id="rId27" Type="http://schemas.openxmlformats.org/officeDocument/2006/relationships/image" Target="../media/image3.png"/><Relationship Id="rId28" Type="http://schemas.openxmlformats.org/officeDocument/2006/relationships/image" Target="../media/image3.png"/><Relationship Id="rId29" Type="http://schemas.openxmlformats.org/officeDocument/2006/relationships/image" Target="../media/image3.png"/><Relationship Id="rId30" Type="http://schemas.openxmlformats.org/officeDocument/2006/relationships/image" Target="../media/image3.png"/><Relationship Id="rId31" Type="http://schemas.openxmlformats.org/officeDocument/2006/relationships/image" Target="../media/image3.png"/><Relationship Id="rId32" Type="http://schemas.openxmlformats.org/officeDocument/2006/relationships/image" Target="../media/image3.png"/><Relationship Id="rId33" Type="http://schemas.openxmlformats.org/officeDocument/2006/relationships/image" Target="../media/image3.png"/><Relationship Id="rId34" Type="http://schemas.openxmlformats.org/officeDocument/2006/relationships/image" Target="../media/image3.png"/><Relationship Id="rId35" Type="http://schemas.openxmlformats.org/officeDocument/2006/relationships/image" Target="../media/image3.png"/><Relationship Id="rId36" Type="http://schemas.openxmlformats.org/officeDocument/2006/relationships/image" Target="../media/image3.png"/><Relationship Id="rId37" Type="http://schemas.openxmlformats.org/officeDocument/2006/relationships/image" Target="../media/image3.png"/><Relationship Id="rId38" Type="http://schemas.openxmlformats.org/officeDocument/2006/relationships/image" Target="../media/image3.png"/><Relationship Id="rId39" Type="http://schemas.openxmlformats.org/officeDocument/2006/relationships/image" Target="../media/image3.png"/><Relationship Id="rId40" Type="http://schemas.openxmlformats.org/officeDocument/2006/relationships/image" Target="../media/image3.png"/><Relationship Id="rId41" Type="http://schemas.openxmlformats.org/officeDocument/2006/relationships/image" Target="../media/image3.png"/><Relationship Id="rId42" Type="http://schemas.openxmlformats.org/officeDocument/2006/relationships/image" Target="../media/image3.png"/><Relationship Id="rId43" Type="http://schemas.openxmlformats.org/officeDocument/2006/relationships/image" Target="../media/image3.png"/><Relationship Id="rId44" Type="http://schemas.openxmlformats.org/officeDocument/2006/relationships/image" Target="../media/image3.png"/><Relationship Id="rId45" Type="http://schemas.openxmlformats.org/officeDocument/2006/relationships/image" Target="../media/image3.png"/><Relationship Id="rId46" Type="http://schemas.openxmlformats.org/officeDocument/2006/relationships/image" Target="../media/image3.png"/><Relationship Id="rId47" Type="http://schemas.openxmlformats.org/officeDocument/2006/relationships/image" Target="../media/image3.png"/><Relationship Id="rId48" Type="http://schemas.openxmlformats.org/officeDocument/2006/relationships/image" Target="../media/image3.png"/><Relationship Id="rId49" Type="http://schemas.openxmlformats.org/officeDocument/2006/relationships/image" Target="../media/image3.png"/><Relationship Id="rId50" Type="http://schemas.openxmlformats.org/officeDocument/2006/relationships/image" Target="../media/image3.png"/><Relationship Id="rId51" Type="http://schemas.openxmlformats.org/officeDocument/2006/relationships/image" Target="../media/image3.png"/><Relationship Id="rId52" Type="http://schemas.openxmlformats.org/officeDocument/2006/relationships/image" Target="../media/image6.png"/><Relationship Id="rId53" Type="http://schemas.openxmlformats.org/officeDocument/2006/relationships/image" Target="../media/image6.png"/><Relationship Id="rId54" Type="http://schemas.openxmlformats.org/officeDocument/2006/relationships/slideLayout" Target="../slideLayouts/slideLayout1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3.png"/><Relationship Id="rId3" Type="http://schemas.openxmlformats.org/officeDocument/2006/relationships/image" Target="../media/image3.png"/><Relationship Id="rId4" Type="http://schemas.openxmlformats.org/officeDocument/2006/relationships/image" Target="../media/image3.png"/><Relationship Id="rId5" Type="http://schemas.openxmlformats.org/officeDocument/2006/relationships/image" Target="../media/image3.png"/><Relationship Id="rId6" Type="http://schemas.openxmlformats.org/officeDocument/2006/relationships/image" Target="../media/image3.png"/><Relationship Id="rId7" Type="http://schemas.openxmlformats.org/officeDocument/2006/relationships/image" Target="../media/image3.png"/><Relationship Id="rId8" Type="http://schemas.openxmlformats.org/officeDocument/2006/relationships/image" Target="../media/image3.png"/><Relationship Id="rId9" Type="http://schemas.openxmlformats.org/officeDocument/2006/relationships/image" Target="../media/image3.png"/><Relationship Id="rId10" Type="http://schemas.openxmlformats.org/officeDocument/2006/relationships/image" Target="../media/image3.png"/><Relationship Id="rId11" Type="http://schemas.openxmlformats.org/officeDocument/2006/relationships/image" Target="../media/image6.png"/><Relationship Id="rId12" Type="http://schemas.openxmlformats.org/officeDocument/2006/relationships/image" Target="../media/image3.png"/><Relationship Id="rId13" Type="http://schemas.openxmlformats.org/officeDocument/2006/relationships/image" Target="../media/image3.png"/><Relationship Id="rId14" Type="http://schemas.openxmlformats.org/officeDocument/2006/relationships/image" Target="../media/image3.png"/><Relationship Id="rId15" Type="http://schemas.openxmlformats.org/officeDocument/2006/relationships/image" Target="../media/image3.png"/><Relationship Id="rId16" Type="http://schemas.openxmlformats.org/officeDocument/2006/relationships/image" Target="../media/image3.png"/><Relationship Id="rId17" Type="http://schemas.openxmlformats.org/officeDocument/2006/relationships/image" Target="../media/image3.png"/><Relationship Id="rId18" Type="http://schemas.openxmlformats.org/officeDocument/2006/relationships/image" Target="../media/image3.png"/><Relationship Id="rId19" Type="http://schemas.openxmlformats.org/officeDocument/2006/relationships/image" Target="../media/image3.png"/><Relationship Id="rId20" Type="http://schemas.openxmlformats.org/officeDocument/2006/relationships/image" Target="../media/image3.png"/><Relationship Id="rId21" Type="http://schemas.openxmlformats.org/officeDocument/2006/relationships/image" Target="../media/image3.png"/><Relationship Id="rId22" Type="http://schemas.openxmlformats.org/officeDocument/2006/relationships/image" Target="../media/image3.png"/><Relationship Id="rId23" Type="http://schemas.openxmlformats.org/officeDocument/2006/relationships/image" Target="../media/image3.png"/><Relationship Id="rId24" Type="http://schemas.openxmlformats.org/officeDocument/2006/relationships/image" Target="../media/image3.png"/><Relationship Id="rId25" Type="http://schemas.openxmlformats.org/officeDocument/2006/relationships/image" Target="../media/image3.png"/><Relationship Id="rId26" Type="http://schemas.openxmlformats.org/officeDocument/2006/relationships/image" Target="../media/image3.png"/><Relationship Id="rId27" Type="http://schemas.openxmlformats.org/officeDocument/2006/relationships/image" Target="../media/image3.png"/><Relationship Id="rId28" Type="http://schemas.openxmlformats.org/officeDocument/2006/relationships/image" Target="../media/image3.png"/><Relationship Id="rId29" Type="http://schemas.openxmlformats.org/officeDocument/2006/relationships/image" Target="../media/image3.png"/><Relationship Id="rId30" Type="http://schemas.openxmlformats.org/officeDocument/2006/relationships/image" Target="../media/image3.png"/><Relationship Id="rId31" Type="http://schemas.openxmlformats.org/officeDocument/2006/relationships/image" Target="../media/image3.png"/><Relationship Id="rId32" Type="http://schemas.openxmlformats.org/officeDocument/2006/relationships/image" Target="../media/image3.png"/><Relationship Id="rId33" Type="http://schemas.openxmlformats.org/officeDocument/2006/relationships/image" Target="../media/image3.png"/><Relationship Id="rId34" Type="http://schemas.openxmlformats.org/officeDocument/2006/relationships/image" Target="../media/image3.png"/><Relationship Id="rId35" Type="http://schemas.openxmlformats.org/officeDocument/2006/relationships/image" Target="../media/image3.png"/><Relationship Id="rId36" Type="http://schemas.openxmlformats.org/officeDocument/2006/relationships/image" Target="../media/image3.png"/><Relationship Id="rId37" Type="http://schemas.openxmlformats.org/officeDocument/2006/relationships/image" Target="../media/image3.png"/><Relationship Id="rId38" Type="http://schemas.openxmlformats.org/officeDocument/2006/relationships/image" Target="../media/image3.png"/><Relationship Id="rId39" Type="http://schemas.openxmlformats.org/officeDocument/2006/relationships/image" Target="../media/image3.png"/><Relationship Id="rId40" Type="http://schemas.openxmlformats.org/officeDocument/2006/relationships/image" Target="../media/image3.png"/><Relationship Id="rId41" Type="http://schemas.openxmlformats.org/officeDocument/2006/relationships/image" Target="../media/image3.png"/><Relationship Id="rId42" Type="http://schemas.openxmlformats.org/officeDocument/2006/relationships/image" Target="../media/image3.png"/><Relationship Id="rId43" Type="http://schemas.openxmlformats.org/officeDocument/2006/relationships/image" Target="../media/image3.png"/><Relationship Id="rId44" Type="http://schemas.openxmlformats.org/officeDocument/2006/relationships/image" Target="../media/image3.png"/><Relationship Id="rId45" Type="http://schemas.openxmlformats.org/officeDocument/2006/relationships/image" Target="../media/image3.png"/><Relationship Id="rId46" Type="http://schemas.openxmlformats.org/officeDocument/2006/relationships/image" Target="../media/image3.png"/><Relationship Id="rId47" Type="http://schemas.openxmlformats.org/officeDocument/2006/relationships/image" Target="../media/image3.png"/><Relationship Id="rId48" Type="http://schemas.openxmlformats.org/officeDocument/2006/relationships/image" Target="../media/image3.png"/><Relationship Id="rId49" Type="http://schemas.openxmlformats.org/officeDocument/2006/relationships/image" Target="../media/image3.png"/><Relationship Id="rId50" Type="http://schemas.openxmlformats.org/officeDocument/2006/relationships/image" Target="../media/image3.png"/><Relationship Id="rId51" Type="http://schemas.openxmlformats.org/officeDocument/2006/relationships/image" Target="../media/image3.png"/><Relationship Id="rId52" Type="http://schemas.openxmlformats.org/officeDocument/2006/relationships/image" Target="../media/image6.png"/><Relationship Id="rId53" Type="http://schemas.openxmlformats.org/officeDocument/2006/relationships/image" Target="../media/image6.png"/><Relationship Id="rId54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3.png"/><Relationship Id="rId3" Type="http://schemas.openxmlformats.org/officeDocument/2006/relationships/image" Target="../media/image3.png"/><Relationship Id="rId4" Type="http://schemas.openxmlformats.org/officeDocument/2006/relationships/image" Target="../media/image3.png"/><Relationship Id="rId5" Type="http://schemas.openxmlformats.org/officeDocument/2006/relationships/image" Target="../media/image3.png"/><Relationship Id="rId6" Type="http://schemas.openxmlformats.org/officeDocument/2006/relationships/image" Target="../media/image3.png"/><Relationship Id="rId7" Type="http://schemas.openxmlformats.org/officeDocument/2006/relationships/image" Target="../media/image3.png"/><Relationship Id="rId8" Type="http://schemas.openxmlformats.org/officeDocument/2006/relationships/image" Target="../media/image3.png"/><Relationship Id="rId9" Type="http://schemas.openxmlformats.org/officeDocument/2006/relationships/image" Target="../media/image3.png"/><Relationship Id="rId10" Type="http://schemas.openxmlformats.org/officeDocument/2006/relationships/image" Target="../media/image3.png"/><Relationship Id="rId11" Type="http://schemas.openxmlformats.org/officeDocument/2006/relationships/image" Target="../media/image4.png"/><Relationship Id="rId12" Type="http://schemas.openxmlformats.org/officeDocument/2006/relationships/image" Target="../media/image5.png"/><Relationship Id="rId13" Type="http://schemas.openxmlformats.org/officeDocument/2006/relationships/image" Target="../media/image6.png"/><Relationship Id="rId14" Type="http://schemas.openxmlformats.org/officeDocument/2006/relationships/image" Target="../media/image4.png"/><Relationship Id="rId15" Type="http://schemas.openxmlformats.org/officeDocument/2006/relationships/image" Target="../media/image6.png"/><Relationship Id="rId16" Type="http://schemas.openxmlformats.org/officeDocument/2006/relationships/image" Target="../media/image6.png"/><Relationship Id="rId17" Type="http://schemas.openxmlformats.org/officeDocument/2006/relationships/image" Target="../media/image6.png"/><Relationship Id="rId18" Type="http://schemas.openxmlformats.org/officeDocument/2006/relationships/image" Target="../media/image5.png"/><Relationship Id="rId19" Type="http://schemas.openxmlformats.org/officeDocument/2006/relationships/image" Target="../media/image5.png"/><Relationship Id="rId20" Type="http://schemas.openxmlformats.org/officeDocument/2006/relationships/slideLayout" Target="../slideLayouts/slideLayout1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3.png"/><Relationship Id="rId3" Type="http://schemas.openxmlformats.org/officeDocument/2006/relationships/image" Target="../media/image3.png"/><Relationship Id="rId4" Type="http://schemas.openxmlformats.org/officeDocument/2006/relationships/image" Target="../media/image3.png"/><Relationship Id="rId5" Type="http://schemas.openxmlformats.org/officeDocument/2006/relationships/image" Target="../media/image3.png"/><Relationship Id="rId6" Type="http://schemas.openxmlformats.org/officeDocument/2006/relationships/image" Target="../media/image3.png"/><Relationship Id="rId7" Type="http://schemas.openxmlformats.org/officeDocument/2006/relationships/image" Target="../media/image3.png"/><Relationship Id="rId8" Type="http://schemas.openxmlformats.org/officeDocument/2006/relationships/image" Target="../media/image3.png"/><Relationship Id="rId9" Type="http://schemas.openxmlformats.org/officeDocument/2006/relationships/image" Target="../media/image3.png"/><Relationship Id="rId10" Type="http://schemas.openxmlformats.org/officeDocument/2006/relationships/image" Target="../media/image3.png"/><Relationship Id="rId11" Type="http://schemas.openxmlformats.org/officeDocument/2006/relationships/image" Target="../media/image3.png"/><Relationship Id="rId12" Type="http://schemas.openxmlformats.org/officeDocument/2006/relationships/image" Target="../media/image3.png"/><Relationship Id="rId13" Type="http://schemas.openxmlformats.org/officeDocument/2006/relationships/image" Target="../media/image3.png"/><Relationship Id="rId14" Type="http://schemas.openxmlformats.org/officeDocument/2006/relationships/image" Target="../media/image3.png"/><Relationship Id="rId15" Type="http://schemas.openxmlformats.org/officeDocument/2006/relationships/image" Target="../media/image3.png"/><Relationship Id="rId16" Type="http://schemas.openxmlformats.org/officeDocument/2006/relationships/image" Target="../media/image3.png"/><Relationship Id="rId17" Type="http://schemas.openxmlformats.org/officeDocument/2006/relationships/image" Target="../media/image3.png"/><Relationship Id="rId18" Type="http://schemas.openxmlformats.org/officeDocument/2006/relationships/image" Target="../media/image3.png"/><Relationship Id="rId19" Type="http://schemas.openxmlformats.org/officeDocument/2006/relationships/image" Target="../media/image3.png"/><Relationship Id="rId20" Type="http://schemas.openxmlformats.org/officeDocument/2006/relationships/image" Target="../media/image3.png"/><Relationship Id="rId21" Type="http://schemas.openxmlformats.org/officeDocument/2006/relationships/image" Target="../media/image3.png"/><Relationship Id="rId22" Type="http://schemas.openxmlformats.org/officeDocument/2006/relationships/image" Target="../media/image3.png"/><Relationship Id="rId23" Type="http://schemas.openxmlformats.org/officeDocument/2006/relationships/image" Target="../media/image3.png"/><Relationship Id="rId24" Type="http://schemas.openxmlformats.org/officeDocument/2006/relationships/image" Target="../media/image3.png"/><Relationship Id="rId25" Type="http://schemas.openxmlformats.org/officeDocument/2006/relationships/image" Target="../media/image3.png"/><Relationship Id="rId26" Type="http://schemas.openxmlformats.org/officeDocument/2006/relationships/image" Target="../media/image3.png"/><Relationship Id="rId27" Type="http://schemas.openxmlformats.org/officeDocument/2006/relationships/image" Target="../media/image3.png"/><Relationship Id="rId28" Type="http://schemas.openxmlformats.org/officeDocument/2006/relationships/image" Target="../media/image3.png"/><Relationship Id="rId29" Type="http://schemas.openxmlformats.org/officeDocument/2006/relationships/image" Target="../media/image3.png"/><Relationship Id="rId30" Type="http://schemas.openxmlformats.org/officeDocument/2006/relationships/image" Target="../media/image3.png"/><Relationship Id="rId31" Type="http://schemas.openxmlformats.org/officeDocument/2006/relationships/image" Target="../media/image3.png"/><Relationship Id="rId32" Type="http://schemas.openxmlformats.org/officeDocument/2006/relationships/image" Target="../media/image3.png"/><Relationship Id="rId33" Type="http://schemas.openxmlformats.org/officeDocument/2006/relationships/image" Target="../media/image3.png"/><Relationship Id="rId34" Type="http://schemas.openxmlformats.org/officeDocument/2006/relationships/image" Target="../media/image3.png"/><Relationship Id="rId35" Type="http://schemas.openxmlformats.org/officeDocument/2006/relationships/image" Target="../media/image3.png"/><Relationship Id="rId36" Type="http://schemas.openxmlformats.org/officeDocument/2006/relationships/image" Target="../media/image3.png"/><Relationship Id="rId37" Type="http://schemas.openxmlformats.org/officeDocument/2006/relationships/image" Target="../media/image3.png"/><Relationship Id="rId38" Type="http://schemas.openxmlformats.org/officeDocument/2006/relationships/image" Target="../media/image3.png"/><Relationship Id="rId39" Type="http://schemas.openxmlformats.org/officeDocument/2006/relationships/image" Target="../media/image3.png"/><Relationship Id="rId40" Type="http://schemas.openxmlformats.org/officeDocument/2006/relationships/image" Target="../media/image3.png"/><Relationship Id="rId41" Type="http://schemas.openxmlformats.org/officeDocument/2006/relationships/image" Target="../media/image3.png"/><Relationship Id="rId42" Type="http://schemas.openxmlformats.org/officeDocument/2006/relationships/image" Target="../media/image3.png"/><Relationship Id="rId43" Type="http://schemas.openxmlformats.org/officeDocument/2006/relationships/image" Target="../media/image3.png"/><Relationship Id="rId44" Type="http://schemas.openxmlformats.org/officeDocument/2006/relationships/image" Target="../media/image3.png"/><Relationship Id="rId45" Type="http://schemas.openxmlformats.org/officeDocument/2006/relationships/image" Target="../media/image3.png"/><Relationship Id="rId46" Type="http://schemas.openxmlformats.org/officeDocument/2006/relationships/image" Target="../media/image3.png"/><Relationship Id="rId47" Type="http://schemas.openxmlformats.org/officeDocument/2006/relationships/image" Target="../media/image3.png"/><Relationship Id="rId48" Type="http://schemas.openxmlformats.org/officeDocument/2006/relationships/image" Target="../media/image3.png"/><Relationship Id="rId49" Type="http://schemas.openxmlformats.org/officeDocument/2006/relationships/image" Target="../media/image3.png"/><Relationship Id="rId50" Type="http://schemas.openxmlformats.org/officeDocument/2006/relationships/image" Target="../media/image3.png"/><Relationship Id="rId51" Type="http://schemas.openxmlformats.org/officeDocument/2006/relationships/image" Target="../media/image5.png"/><Relationship Id="rId52" Type="http://schemas.openxmlformats.org/officeDocument/2006/relationships/image" Target="../media/image5.png"/><Relationship Id="rId53" Type="http://schemas.openxmlformats.org/officeDocument/2006/relationships/image" Target="../media/image5.png"/><Relationship Id="rId54" Type="http://schemas.openxmlformats.org/officeDocument/2006/relationships/image" Target="../media/image5.png"/><Relationship Id="rId55" Type="http://schemas.openxmlformats.org/officeDocument/2006/relationships/image" Target="../media/image5.png"/><Relationship Id="rId56" Type="http://schemas.openxmlformats.org/officeDocument/2006/relationships/image" Target="../media/image5.png"/><Relationship Id="rId57" Type="http://schemas.openxmlformats.org/officeDocument/2006/relationships/image" Target="../media/image5.png"/><Relationship Id="rId58" Type="http://schemas.openxmlformats.org/officeDocument/2006/relationships/image" Target="../media/image5.png"/><Relationship Id="rId59" Type="http://schemas.openxmlformats.org/officeDocument/2006/relationships/slideLayout" Target="../slideLayouts/slideLayout1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3.png"/><Relationship Id="rId3" Type="http://schemas.openxmlformats.org/officeDocument/2006/relationships/image" Target="../media/image3.png"/><Relationship Id="rId4" Type="http://schemas.openxmlformats.org/officeDocument/2006/relationships/image" Target="../media/image3.png"/><Relationship Id="rId5" Type="http://schemas.openxmlformats.org/officeDocument/2006/relationships/image" Target="../media/image3.png"/><Relationship Id="rId6" Type="http://schemas.openxmlformats.org/officeDocument/2006/relationships/image" Target="../media/image3.png"/><Relationship Id="rId7" Type="http://schemas.openxmlformats.org/officeDocument/2006/relationships/image" Target="../media/image3.png"/><Relationship Id="rId8" Type="http://schemas.openxmlformats.org/officeDocument/2006/relationships/image" Target="../media/image3.png"/><Relationship Id="rId9" Type="http://schemas.openxmlformats.org/officeDocument/2006/relationships/image" Target="../media/image3.png"/><Relationship Id="rId10" Type="http://schemas.openxmlformats.org/officeDocument/2006/relationships/image" Target="../media/image3.png"/><Relationship Id="rId11" Type="http://schemas.openxmlformats.org/officeDocument/2006/relationships/image" Target="../media/image3.png"/><Relationship Id="rId12" Type="http://schemas.openxmlformats.org/officeDocument/2006/relationships/image" Target="../media/image3.png"/><Relationship Id="rId13" Type="http://schemas.openxmlformats.org/officeDocument/2006/relationships/image" Target="../media/image3.png"/><Relationship Id="rId14" Type="http://schemas.openxmlformats.org/officeDocument/2006/relationships/image" Target="../media/image3.png"/><Relationship Id="rId15" Type="http://schemas.openxmlformats.org/officeDocument/2006/relationships/image" Target="../media/image3.png"/><Relationship Id="rId16" Type="http://schemas.openxmlformats.org/officeDocument/2006/relationships/image" Target="../media/image3.png"/><Relationship Id="rId17" Type="http://schemas.openxmlformats.org/officeDocument/2006/relationships/image" Target="../media/image3.png"/><Relationship Id="rId18" Type="http://schemas.openxmlformats.org/officeDocument/2006/relationships/image" Target="../media/image3.png"/><Relationship Id="rId19" Type="http://schemas.openxmlformats.org/officeDocument/2006/relationships/image" Target="../media/image3.png"/><Relationship Id="rId20" Type="http://schemas.openxmlformats.org/officeDocument/2006/relationships/image" Target="../media/image3.png"/><Relationship Id="rId21" Type="http://schemas.openxmlformats.org/officeDocument/2006/relationships/image" Target="../media/image3.png"/><Relationship Id="rId22" Type="http://schemas.openxmlformats.org/officeDocument/2006/relationships/image" Target="../media/image3.png"/><Relationship Id="rId23" Type="http://schemas.openxmlformats.org/officeDocument/2006/relationships/image" Target="../media/image3.png"/><Relationship Id="rId24" Type="http://schemas.openxmlformats.org/officeDocument/2006/relationships/image" Target="../media/image3.png"/><Relationship Id="rId25" Type="http://schemas.openxmlformats.org/officeDocument/2006/relationships/image" Target="../media/image3.png"/><Relationship Id="rId26" Type="http://schemas.openxmlformats.org/officeDocument/2006/relationships/image" Target="../media/image3.png"/><Relationship Id="rId27" Type="http://schemas.openxmlformats.org/officeDocument/2006/relationships/image" Target="../media/image3.png"/><Relationship Id="rId28" Type="http://schemas.openxmlformats.org/officeDocument/2006/relationships/image" Target="../media/image3.png"/><Relationship Id="rId29" Type="http://schemas.openxmlformats.org/officeDocument/2006/relationships/image" Target="../media/image3.png"/><Relationship Id="rId30" Type="http://schemas.openxmlformats.org/officeDocument/2006/relationships/image" Target="../media/image3.png"/><Relationship Id="rId31" Type="http://schemas.openxmlformats.org/officeDocument/2006/relationships/image" Target="../media/image3.png"/><Relationship Id="rId32" Type="http://schemas.openxmlformats.org/officeDocument/2006/relationships/image" Target="../media/image3.png"/><Relationship Id="rId33" Type="http://schemas.openxmlformats.org/officeDocument/2006/relationships/image" Target="../media/image3.png"/><Relationship Id="rId34" Type="http://schemas.openxmlformats.org/officeDocument/2006/relationships/image" Target="../media/image3.png"/><Relationship Id="rId35" Type="http://schemas.openxmlformats.org/officeDocument/2006/relationships/image" Target="../media/image3.png"/><Relationship Id="rId36" Type="http://schemas.openxmlformats.org/officeDocument/2006/relationships/image" Target="../media/image3.png"/><Relationship Id="rId37" Type="http://schemas.openxmlformats.org/officeDocument/2006/relationships/image" Target="../media/image3.png"/><Relationship Id="rId38" Type="http://schemas.openxmlformats.org/officeDocument/2006/relationships/image" Target="../media/image3.png"/><Relationship Id="rId39" Type="http://schemas.openxmlformats.org/officeDocument/2006/relationships/image" Target="../media/image3.png"/><Relationship Id="rId40" Type="http://schemas.openxmlformats.org/officeDocument/2006/relationships/image" Target="../media/image3.png"/><Relationship Id="rId41" Type="http://schemas.openxmlformats.org/officeDocument/2006/relationships/image" Target="../media/image3.png"/><Relationship Id="rId42" Type="http://schemas.openxmlformats.org/officeDocument/2006/relationships/image" Target="../media/image3.png"/><Relationship Id="rId43" Type="http://schemas.openxmlformats.org/officeDocument/2006/relationships/image" Target="../media/image3.png"/><Relationship Id="rId44" Type="http://schemas.openxmlformats.org/officeDocument/2006/relationships/image" Target="../media/image3.png"/><Relationship Id="rId45" Type="http://schemas.openxmlformats.org/officeDocument/2006/relationships/image" Target="../media/image3.png"/><Relationship Id="rId46" Type="http://schemas.openxmlformats.org/officeDocument/2006/relationships/image" Target="../media/image3.png"/><Relationship Id="rId47" Type="http://schemas.openxmlformats.org/officeDocument/2006/relationships/image" Target="../media/image3.png"/><Relationship Id="rId48" Type="http://schemas.openxmlformats.org/officeDocument/2006/relationships/image" Target="../media/image3.png"/><Relationship Id="rId49" Type="http://schemas.openxmlformats.org/officeDocument/2006/relationships/image" Target="../media/image3.png"/><Relationship Id="rId50" Type="http://schemas.openxmlformats.org/officeDocument/2006/relationships/image" Target="../media/image3.png"/><Relationship Id="rId51" Type="http://schemas.openxmlformats.org/officeDocument/2006/relationships/image" Target="../media/image5.png"/><Relationship Id="rId52" Type="http://schemas.openxmlformats.org/officeDocument/2006/relationships/image" Target="../media/image5.png"/><Relationship Id="rId53" Type="http://schemas.openxmlformats.org/officeDocument/2006/relationships/image" Target="../media/image5.png"/><Relationship Id="rId54" Type="http://schemas.openxmlformats.org/officeDocument/2006/relationships/image" Target="../media/image5.png"/><Relationship Id="rId55" Type="http://schemas.openxmlformats.org/officeDocument/2006/relationships/image" Target="../media/image5.png"/><Relationship Id="rId56" Type="http://schemas.openxmlformats.org/officeDocument/2006/relationships/image" Target="../media/image5.png"/><Relationship Id="rId57" Type="http://schemas.openxmlformats.org/officeDocument/2006/relationships/image" Target="../media/image5.png"/><Relationship Id="rId58" Type="http://schemas.openxmlformats.org/officeDocument/2006/relationships/image" Target="../media/image5.png"/><Relationship Id="rId59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3.png"/><Relationship Id="rId3" Type="http://schemas.openxmlformats.org/officeDocument/2006/relationships/image" Target="../media/image3.png"/><Relationship Id="rId4" Type="http://schemas.openxmlformats.org/officeDocument/2006/relationships/image" Target="../media/image3.png"/><Relationship Id="rId5" Type="http://schemas.openxmlformats.org/officeDocument/2006/relationships/image" Target="../media/image3.png"/><Relationship Id="rId6" Type="http://schemas.openxmlformats.org/officeDocument/2006/relationships/image" Target="../media/image3.png"/><Relationship Id="rId7" Type="http://schemas.openxmlformats.org/officeDocument/2006/relationships/image" Target="../media/image3.png"/><Relationship Id="rId8" Type="http://schemas.openxmlformats.org/officeDocument/2006/relationships/image" Target="../media/image3.png"/><Relationship Id="rId9" Type="http://schemas.openxmlformats.org/officeDocument/2006/relationships/image" Target="../media/image3.png"/><Relationship Id="rId10" Type="http://schemas.openxmlformats.org/officeDocument/2006/relationships/image" Target="../media/image3.png"/><Relationship Id="rId11" Type="http://schemas.openxmlformats.org/officeDocument/2006/relationships/image" Target="../media/image4.png"/><Relationship Id="rId12" Type="http://schemas.openxmlformats.org/officeDocument/2006/relationships/image" Target="../media/image5.png"/><Relationship Id="rId13" Type="http://schemas.openxmlformats.org/officeDocument/2006/relationships/image" Target="../media/image6.png"/><Relationship Id="rId14" Type="http://schemas.openxmlformats.org/officeDocument/2006/relationships/image" Target="../media/image4.png"/><Relationship Id="rId15" Type="http://schemas.openxmlformats.org/officeDocument/2006/relationships/image" Target="../media/image6.png"/><Relationship Id="rId16" Type="http://schemas.openxmlformats.org/officeDocument/2006/relationships/image" Target="../media/image6.png"/><Relationship Id="rId17" Type="http://schemas.openxmlformats.org/officeDocument/2006/relationships/image" Target="../media/image6.png"/><Relationship Id="rId18" Type="http://schemas.openxmlformats.org/officeDocument/2006/relationships/image" Target="../media/image5.png"/><Relationship Id="rId19" Type="http://schemas.openxmlformats.org/officeDocument/2006/relationships/image" Target="../media/image5.png"/><Relationship Id="rId20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3.png"/><Relationship Id="rId3" Type="http://schemas.openxmlformats.org/officeDocument/2006/relationships/image" Target="../media/image3.png"/><Relationship Id="rId4" Type="http://schemas.openxmlformats.org/officeDocument/2006/relationships/image" Target="../media/image3.png"/><Relationship Id="rId5" Type="http://schemas.openxmlformats.org/officeDocument/2006/relationships/image" Target="../media/image3.png"/><Relationship Id="rId6" Type="http://schemas.openxmlformats.org/officeDocument/2006/relationships/image" Target="../media/image3.png"/><Relationship Id="rId7" Type="http://schemas.openxmlformats.org/officeDocument/2006/relationships/image" Target="../media/image3.png"/><Relationship Id="rId8" Type="http://schemas.openxmlformats.org/officeDocument/2006/relationships/image" Target="../media/image3.png"/><Relationship Id="rId9" Type="http://schemas.openxmlformats.org/officeDocument/2006/relationships/image" Target="../media/image3.png"/><Relationship Id="rId10" Type="http://schemas.openxmlformats.org/officeDocument/2006/relationships/image" Target="../media/image3.png"/><Relationship Id="rId11" Type="http://schemas.openxmlformats.org/officeDocument/2006/relationships/image" Target="../media/image3.png"/><Relationship Id="rId12" Type="http://schemas.openxmlformats.org/officeDocument/2006/relationships/image" Target="../media/image3.png"/><Relationship Id="rId13" Type="http://schemas.openxmlformats.org/officeDocument/2006/relationships/image" Target="../media/image3.png"/><Relationship Id="rId14" Type="http://schemas.openxmlformats.org/officeDocument/2006/relationships/image" Target="../media/image3.png"/><Relationship Id="rId15" Type="http://schemas.openxmlformats.org/officeDocument/2006/relationships/image" Target="../media/image3.png"/><Relationship Id="rId16" Type="http://schemas.openxmlformats.org/officeDocument/2006/relationships/image" Target="../media/image3.png"/><Relationship Id="rId17" Type="http://schemas.openxmlformats.org/officeDocument/2006/relationships/image" Target="../media/image3.png"/><Relationship Id="rId18" Type="http://schemas.openxmlformats.org/officeDocument/2006/relationships/image" Target="../media/image3.png"/><Relationship Id="rId19" Type="http://schemas.openxmlformats.org/officeDocument/2006/relationships/image" Target="../media/image3.png"/><Relationship Id="rId20" Type="http://schemas.openxmlformats.org/officeDocument/2006/relationships/image" Target="../media/image3.png"/><Relationship Id="rId21" Type="http://schemas.openxmlformats.org/officeDocument/2006/relationships/image" Target="../media/image3.png"/><Relationship Id="rId22" Type="http://schemas.openxmlformats.org/officeDocument/2006/relationships/image" Target="../media/image3.png"/><Relationship Id="rId23" Type="http://schemas.openxmlformats.org/officeDocument/2006/relationships/image" Target="../media/image3.png"/><Relationship Id="rId24" Type="http://schemas.openxmlformats.org/officeDocument/2006/relationships/image" Target="../media/image3.png"/><Relationship Id="rId25" Type="http://schemas.openxmlformats.org/officeDocument/2006/relationships/image" Target="../media/image3.png"/><Relationship Id="rId26" Type="http://schemas.openxmlformats.org/officeDocument/2006/relationships/image" Target="../media/image3.png"/><Relationship Id="rId27" Type="http://schemas.openxmlformats.org/officeDocument/2006/relationships/image" Target="../media/image3.png"/><Relationship Id="rId28" Type="http://schemas.openxmlformats.org/officeDocument/2006/relationships/image" Target="../media/image3.png"/><Relationship Id="rId29" Type="http://schemas.openxmlformats.org/officeDocument/2006/relationships/image" Target="../media/image3.png"/><Relationship Id="rId30" Type="http://schemas.openxmlformats.org/officeDocument/2006/relationships/image" Target="../media/image3.png"/><Relationship Id="rId31" Type="http://schemas.openxmlformats.org/officeDocument/2006/relationships/image" Target="../media/image3.png"/><Relationship Id="rId32" Type="http://schemas.openxmlformats.org/officeDocument/2006/relationships/image" Target="../media/image3.png"/><Relationship Id="rId33" Type="http://schemas.openxmlformats.org/officeDocument/2006/relationships/image" Target="../media/image3.png"/><Relationship Id="rId34" Type="http://schemas.openxmlformats.org/officeDocument/2006/relationships/image" Target="../media/image3.png"/><Relationship Id="rId35" Type="http://schemas.openxmlformats.org/officeDocument/2006/relationships/image" Target="../media/image3.png"/><Relationship Id="rId36" Type="http://schemas.openxmlformats.org/officeDocument/2006/relationships/image" Target="../media/image3.png"/><Relationship Id="rId37" Type="http://schemas.openxmlformats.org/officeDocument/2006/relationships/image" Target="../media/image3.png"/><Relationship Id="rId38" Type="http://schemas.openxmlformats.org/officeDocument/2006/relationships/image" Target="../media/image3.png"/><Relationship Id="rId39" Type="http://schemas.openxmlformats.org/officeDocument/2006/relationships/image" Target="../media/image3.png"/><Relationship Id="rId40" Type="http://schemas.openxmlformats.org/officeDocument/2006/relationships/image" Target="../media/image3.png"/><Relationship Id="rId41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3.png"/><Relationship Id="rId3" Type="http://schemas.openxmlformats.org/officeDocument/2006/relationships/image" Target="../media/image3.png"/><Relationship Id="rId4" Type="http://schemas.openxmlformats.org/officeDocument/2006/relationships/image" Target="../media/image3.png"/><Relationship Id="rId5" Type="http://schemas.openxmlformats.org/officeDocument/2006/relationships/image" Target="../media/image3.png"/><Relationship Id="rId6" Type="http://schemas.openxmlformats.org/officeDocument/2006/relationships/image" Target="../media/image3.png"/><Relationship Id="rId7" Type="http://schemas.openxmlformats.org/officeDocument/2006/relationships/image" Target="../media/image3.png"/><Relationship Id="rId8" Type="http://schemas.openxmlformats.org/officeDocument/2006/relationships/image" Target="../media/image3.png"/><Relationship Id="rId9" Type="http://schemas.openxmlformats.org/officeDocument/2006/relationships/image" Target="../media/image3.png"/><Relationship Id="rId10" Type="http://schemas.openxmlformats.org/officeDocument/2006/relationships/image" Target="../media/image3.png"/><Relationship Id="rId11" Type="http://schemas.openxmlformats.org/officeDocument/2006/relationships/image" Target="../media/image3.png"/><Relationship Id="rId12" Type="http://schemas.openxmlformats.org/officeDocument/2006/relationships/image" Target="../media/image3.png"/><Relationship Id="rId13" Type="http://schemas.openxmlformats.org/officeDocument/2006/relationships/image" Target="../media/image3.png"/><Relationship Id="rId14" Type="http://schemas.openxmlformats.org/officeDocument/2006/relationships/image" Target="../media/image3.png"/><Relationship Id="rId15" Type="http://schemas.openxmlformats.org/officeDocument/2006/relationships/image" Target="../media/image3.png"/><Relationship Id="rId16" Type="http://schemas.openxmlformats.org/officeDocument/2006/relationships/image" Target="../media/image3.png"/><Relationship Id="rId17" Type="http://schemas.openxmlformats.org/officeDocument/2006/relationships/image" Target="../media/image3.png"/><Relationship Id="rId18" Type="http://schemas.openxmlformats.org/officeDocument/2006/relationships/image" Target="../media/image3.png"/><Relationship Id="rId19" Type="http://schemas.openxmlformats.org/officeDocument/2006/relationships/image" Target="../media/image3.png"/><Relationship Id="rId20" Type="http://schemas.openxmlformats.org/officeDocument/2006/relationships/image" Target="../media/image3.png"/><Relationship Id="rId21" Type="http://schemas.openxmlformats.org/officeDocument/2006/relationships/image" Target="../media/image3.png"/><Relationship Id="rId22" Type="http://schemas.openxmlformats.org/officeDocument/2006/relationships/image" Target="../media/image3.png"/><Relationship Id="rId23" Type="http://schemas.openxmlformats.org/officeDocument/2006/relationships/image" Target="../media/image3.png"/><Relationship Id="rId24" Type="http://schemas.openxmlformats.org/officeDocument/2006/relationships/image" Target="../media/image3.png"/><Relationship Id="rId25" Type="http://schemas.openxmlformats.org/officeDocument/2006/relationships/image" Target="../media/image3.png"/><Relationship Id="rId26" Type="http://schemas.openxmlformats.org/officeDocument/2006/relationships/image" Target="../media/image3.png"/><Relationship Id="rId27" Type="http://schemas.openxmlformats.org/officeDocument/2006/relationships/image" Target="../media/image3.png"/><Relationship Id="rId28" Type="http://schemas.openxmlformats.org/officeDocument/2006/relationships/image" Target="../media/image3.png"/><Relationship Id="rId29" Type="http://schemas.openxmlformats.org/officeDocument/2006/relationships/image" Target="../media/image3.png"/><Relationship Id="rId30" Type="http://schemas.openxmlformats.org/officeDocument/2006/relationships/image" Target="../media/image3.png"/><Relationship Id="rId31" Type="http://schemas.openxmlformats.org/officeDocument/2006/relationships/image" Target="../media/image3.png"/><Relationship Id="rId32" Type="http://schemas.openxmlformats.org/officeDocument/2006/relationships/image" Target="../media/image3.png"/><Relationship Id="rId33" Type="http://schemas.openxmlformats.org/officeDocument/2006/relationships/image" Target="../media/image3.png"/><Relationship Id="rId34" Type="http://schemas.openxmlformats.org/officeDocument/2006/relationships/image" Target="../media/image3.png"/><Relationship Id="rId35" Type="http://schemas.openxmlformats.org/officeDocument/2006/relationships/image" Target="../media/image3.png"/><Relationship Id="rId36" Type="http://schemas.openxmlformats.org/officeDocument/2006/relationships/image" Target="../media/image3.png"/><Relationship Id="rId37" Type="http://schemas.openxmlformats.org/officeDocument/2006/relationships/image" Target="../media/image3.png"/><Relationship Id="rId38" Type="http://schemas.openxmlformats.org/officeDocument/2006/relationships/image" Target="../media/image3.png"/><Relationship Id="rId39" Type="http://schemas.openxmlformats.org/officeDocument/2006/relationships/image" Target="../media/image3.png"/><Relationship Id="rId40" Type="http://schemas.openxmlformats.org/officeDocument/2006/relationships/image" Target="../media/image3.png"/><Relationship Id="rId41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3.png"/><Relationship Id="rId3" Type="http://schemas.openxmlformats.org/officeDocument/2006/relationships/image" Target="../media/image3.png"/><Relationship Id="rId4" Type="http://schemas.openxmlformats.org/officeDocument/2006/relationships/image" Target="../media/image3.png"/><Relationship Id="rId5" Type="http://schemas.openxmlformats.org/officeDocument/2006/relationships/image" Target="../media/image3.png"/><Relationship Id="rId6" Type="http://schemas.openxmlformats.org/officeDocument/2006/relationships/image" Target="../media/image3.png"/><Relationship Id="rId7" Type="http://schemas.openxmlformats.org/officeDocument/2006/relationships/image" Target="../media/image3.png"/><Relationship Id="rId8" Type="http://schemas.openxmlformats.org/officeDocument/2006/relationships/image" Target="../media/image3.png"/><Relationship Id="rId9" Type="http://schemas.openxmlformats.org/officeDocument/2006/relationships/image" Target="../media/image3.png"/><Relationship Id="rId10" Type="http://schemas.openxmlformats.org/officeDocument/2006/relationships/image" Target="../media/image3.png"/><Relationship Id="rId11" Type="http://schemas.openxmlformats.org/officeDocument/2006/relationships/image" Target="../media/image4.png"/><Relationship Id="rId12" Type="http://schemas.openxmlformats.org/officeDocument/2006/relationships/image" Target="../media/image6.png"/><Relationship Id="rId13" Type="http://schemas.openxmlformats.org/officeDocument/2006/relationships/image" Target="../media/image5.png"/><Relationship Id="rId14" Type="http://schemas.openxmlformats.org/officeDocument/2006/relationships/image" Target="../media/image3.png"/><Relationship Id="rId15" Type="http://schemas.openxmlformats.org/officeDocument/2006/relationships/image" Target="../media/image3.png"/><Relationship Id="rId16" Type="http://schemas.openxmlformats.org/officeDocument/2006/relationships/image" Target="../media/image3.png"/><Relationship Id="rId17" Type="http://schemas.openxmlformats.org/officeDocument/2006/relationships/image" Target="../media/image3.png"/><Relationship Id="rId18" Type="http://schemas.openxmlformats.org/officeDocument/2006/relationships/image" Target="../media/image3.png"/><Relationship Id="rId19" Type="http://schemas.openxmlformats.org/officeDocument/2006/relationships/image" Target="../media/image3.png"/><Relationship Id="rId20" Type="http://schemas.openxmlformats.org/officeDocument/2006/relationships/image" Target="../media/image3.png"/><Relationship Id="rId21" Type="http://schemas.openxmlformats.org/officeDocument/2006/relationships/image" Target="../media/image3.png"/><Relationship Id="rId22" Type="http://schemas.openxmlformats.org/officeDocument/2006/relationships/image" Target="../media/image3.png"/><Relationship Id="rId23" Type="http://schemas.openxmlformats.org/officeDocument/2006/relationships/image" Target="../media/image3.png"/><Relationship Id="rId24" Type="http://schemas.openxmlformats.org/officeDocument/2006/relationships/image" Target="../media/image4.png"/><Relationship Id="rId25" Type="http://schemas.openxmlformats.org/officeDocument/2006/relationships/image" Target="../media/image4.png"/><Relationship Id="rId26" Type="http://schemas.openxmlformats.org/officeDocument/2006/relationships/image" Target="../media/image5.png"/><Relationship Id="rId27" Type="http://schemas.openxmlformats.org/officeDocument/2006/relationships/image" Target="../media/image6.png"/><Relationship Id="rId28" Type="http://schemas.openxmlformats.org/officeDocument/2006/relationships/image" Target="../media/image6.png"/><Relationship Id="rId29" Type="http://schemas.openxmlformats.org/officeDocument/2006/relationships/image" Target="../media/image6.png"/><Relationship Id="rId30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3.png"/><Relationship Id="rId3" Type="http://schemas.openxmlformats.org/officeDocument/2006/relationships/image" Target="../media/image3.png"/><Relationship Id="rId4" Type="http://schemas.openxmlformats.org/officeDocument/2006/relationships/image" Target="../media/image3.png"/><Relationship Id="rId5" Type="http://schemas.openxmlformats.org/officeDocument/2006/relationships/image" Target="../media/image3.png"/><Relationship Id="rId6" Type="http://schemas.openxmlformats.org/officeDocument/2006/relationships/image" Target="../media/image3.png"/><Relationship Id="rId7" Type="http://schemas.openxmlformats.org/officeDocument/2006/relationships/image" Target="../media/image3.png"/><Relationship Id="rId8" Type="http://schemas.openxmlformats.org/officeDocument/2006/relationships/image" Target="../media/image3.png"/><Relationship Id="rId9" Type="http://schemas.openxmlformats.org/officeDocument/2006/relationships/image" Target="../media/image3.png"/><Relationship Id="rId10" Type="http://schemas.openxmlformats.org/officeDocument/2006/relationships/image" Target="../media/image3.png"/><Relationship Id="rId11" Type="http://schemas.openxmlformats.org/officeDocument/2006/relationships/image" Target="../media/image4.png"/><Relationship Id="rId12" Type="http://schemas.openxmlformats.org/officeDocument/2006/relationships/image" Target="../media/image6.png"/><Relationship Id="rId13" Type="http://schemas.openxmlformats.org/officeDocument/2006/relationships/image" Target="../media/image5.png"/><Relationship Id="rId14" Type="http://schemas.openxmlformats.org/officeDocument/2006/relationships/image" Target="../media/image3.png"/><Relationship Id="rId15" Type="http://schemas.openxmlformats.org/officeDocument/2006/relationships/image" Target="../media/image3.png"/><Relationship Id="rId16" Type="http://schemas.openxmlformats.org/officeDocument/2006/relationships/image" Target="../media/image3.png"/><Relationship Id="rId17" Type="http://schemas.openxmlformats.org/officeDocument/2006/relationships/image" Target="../media/image3.png"/><Relationship Id="rId18" Type="http://schemas.openxmlformats.org/officeDocument/2006/relationships/image" Target="../media/image3.png"/><Relationship Id="rId19" Type="http://schemas.openxmlformats.org/officeDocument/2006/relationships/image" Target="../media/image3.png"/><Relationship Id="rId20" Type="http://schemas.openxmlformats.org/officeDocument/2006/relationships/image" Target="../media/image3.png"/><Relationship Id="rId21" Type="http://schemas.openxmlformats.org/officeDocument/2006/relationships/image" Target="../media/image3.png"/><Relationship Id="rId22" Type="http://schemas.openxmlformats.org/officeDocument/2006/relationships/image" Target="../media/image3.png"/><Relationship Id="rId23" Type="http://schemas.openxmlformats.org/officeDocument/2006/relationships/image" Target="../media/image3.png"/><Relationship Id="rId24" Type="http://schemas.openxmlformats.org/officeDocument/2006/relationships/image" Target="../media/image4.png"/><Relationship Id="rId25" Type="http://schemas.openxmlformats.org/officeDocument/2006/relationships/image" Target="../media/image4.png"/><Relationship Id="rId26" Type="http://schemas.openxmlformats.org/officeDocument/2006/relationships/image" Target="../media/image5.png"/><Relationship Id="rId27" Type="http://schemas.openxmlformats.org/officeDocument/2006/relationships/image" Target="../media/image6.png"/><Relationship Id="rId28" Type="http://schemas.openxmlformats.org/officeDocument/2006/relationships/image" Target="../media/image6.png"/><Relationship Id="rId29" Type="http://schemas.openxmlformats.org/officeDocument/2006/relationships/image" Target="../media/image6.png"/><Relationship Id="rId30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3.png"/><Relationship Id="rId3" Type="http://schemas.openxmlformats.org/officeDocument/2006/relationships/image" Target="../media/image3.png"/><Relationship Id="rId4" Type="http://schemas.openxmlformats.org/officeDocument/2006/relationships/image" Target="../media/image3.png"/><Relationship Id="rId5" Type="http://schemas.openxmlformats.org/officeDocument/2006/relationships/image" Target="../media/image3.png"/><Relationship Id="rId6" Type="http://schemas.openxmlformats.org/officeDocument/2006/relationships/image" Target="../media/image3.png"/><Relationship Id="rId7" Type="http://schemas.openxmlformats.org/officeDocument/2006/relationships/image" Target="../media/image3.png"/><Relationship Id="rId8" Type="http://schemas.openxmlformats.org/officeDocument/2006/relationships/image" Target="../media/image3.png"/><Relationship Id="rId9" Type="http://schemas.openxmlformats.org/officeDocument/2006/relationships/image" Target="../media/image3.png"/><Relationship Id="rId10" Type="http://schemas.openxmlformats.org/officeDocument/2006/relationships/image" Target="../media/image3.png"/><Relationship Id="rId11" Type="http://schemas.openxmlformats.org/officeDocument/2006/relationships/image" Target="../media/image4.png"/><Relationship Id="rId12" Type="http://schemas.openxmlformats.org/officeDocument/2006/relationships/image" Target="../media/image5.png"/><Relationship Id="rId13" Type="http://schemas.openxmlformats.org/officeDocument/2006/relationships/image" Target="../media/image6.png"/><Relationship Id="rId14" Type="http://schemas.openxmlformats.org/officeDocument/2006/relationships/image" Target="../media/image4.png"/><Relationship Id="rId15" Type="http://schemas.openxmlformats.org/officeDocument/2006/relationships/image" Target="../media/image5.png"/><Relationship Id="rId16" Type="http://schemas.openxmlformats.org/officeDocument/2006/relationships/image" Target="../media/image5.png"/><Relationship Id="rId17" Type="http://schemas.openxmlformats.org/officeDocument/2006/relationships/image" Target="../media/image3.png"/><Relationship Id="rId18" Type="http://schemas.openxmlformats.org/officeDocument/2006/relationships/image" Target="../media/image3.png"/><Relationship Id="rId19" Type="http://schemas.openxmlformats.org/officeDocument/2006/relationships/image" Target="../media/image3.png"/><Relationship Id="rId20" Type="http://schemas.openxmlformats.org/officeDocument/2006/relationships/image" Target="../media/image3.png"/><Relationship Id="rId21" Type="http://schemas.openxmlformats.org/officeDocument/2006/relationships/image" Target="../media/image3.png"/><Relationship Id="rId22" Type="http://schemas.openxmlformats.org/officeDocument/2006/relationships/image" Target="../media/image3.png"/><Relationship Id="rId23" Type="http://schemas.openxmlformats.org/officeDocument/2006/relationships/image" Target="../media/image3.png"/><Relationship Id="rId24" Type="http://schemas.openxmlformats.org/officeDocument/2006/relationships/image" Target="../media/image3.png"/><Relationship Id="rId25" Type="http://schemas.openxmlformats.org/officeDocument/2006/relationships/image" Target="../media/image3.png"/><Relationship Id="rId26" Type="http://schemas.openxmlformats.org/officeDocument/2006/relationships/image" Target="../media/image3.png"/><Relationship Id="rId27" Type="http://schemas.openxmlformats.org/officeDocument/2006/relationships/image" Target="../media/image4.png"/><Relationship Id="rId28" Type="http://schemas.openxmlformats.org/officeDocument/2006/relationships/image" Target="../media/image4.png"/><Relationship Id="rId29" Type="http://schemas.openxmlformats.org/officeDocument/2006/relationships/image" Target="../media/image5.png"/><Relationship Id="rId30" Type="http://schemas.openxmlformats.org/officeDocument/2006/relationships/image" Target="../media/image5.png"/><Relationship Id="rId31" Type="http://schemas.openxmlformats.org/officeDocument/2006/relationships/image" Target="../media/image5.png"/><Relationship Id="rId32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3.png"/><Relationship Id="rId3" Type="http://schemas.openxmlformats.org/officeDocument/2006/relationships/image" Target="../media/image3.png"/><Relationship Id="rId4" Type="http://schemas.openxmlformats.org/officeDocument/2006/relationships/image" Target="../media/image3.png"/><Relationship Id="rId5" Type="http://schemas.openxmlformats.org/officeDocument/2006/relationships/image" Target="../media/image3.png"/><Relationship Id="rId6" Type="http://schemas.openxmlformats.org/officeDocument/2006/relationships/image" Target="../media/image3.png"/><Relationship Id="rId7" Type="http://schemas.openxmlformats.org/officeDocument/2006/relationships/image" Target="../media/image3.png"/><Relationship Id="rId8" Type="http://schemas.openxmlformats.org/officeDocument/2006/relationships/image" Target="../media/image3.png"/><Relationship Id="rId9" Type="http://schemas.openxmlformats.org/officeDocument/2006/relationships/image" Target="../media/image3.png"/><Relationship Id="rId10" Type="http://schemas.openxmlformats.org/officeDocument/2006/relationships/image" Target="../media/image3.png"/><Relationship Id="rId11" Type="http://schemas.openxmlformats.org/officeDocument/2006/relationships/image" Target="../media/image4.png"/><Relationship Id="rId12" Type="http://schemas.openxmlformats.org/officeDocument/2006/relationships/image" Target="../media/image5.png"/><Relationship Id="rId13" Type="http://schemas.openxmlformats.org/officeDocument/2006/relationships/image" Target="../media/image6.png"/><Relationship Id="rId14" Type="http://schemas.openxmlformats.org/officeDocument/2006/relationships/image" Target="../media/image4.png"/><Relationship Id="rId15" Type="http://schemas.openxmlformats.org/officeDocument/2006/relationships/image" Target="../media/image5.png"/><Relationship Id="rId16" Type="http://schemas.openxmlformats.org/officeDocument/2006/relationships/image" Target="../media/image5.png"/><Relationship Id="rId17" Type="http://schemas.openxmlformats.org/officeDocument/2006/relationships/image" Target="../media/image3.png"/><Relationship Id="rId18" Type="http://schemas.openxmlformats.org/officeDocument/2006/relationships/image" Target="../media/image3.png"/><Relationship Id="rId19" Type="http://schemas.openxmlformats.org/officeDocument/2006/relationships/image" Target="../media/image3.png"/><Relationship Id="rId20" Type="http://schemas.openxmlformats.org/officeDocument/2006/relationships/image" Target="../media/image3.png"/><Relationship Id="rId21" Type="http://schemas.openxmlformats.org/officeDocument/2006/relationships/image" Target="../media/image3.png"/><Relationship Id="rId22" Type="http://schemas.openxmlformats.org/officeDocument/2006/relationships/image" Target="../media/image3.png"/><Relationship Id="rId23" Type="http://schemas.openxmlformats.org/officeDocument/2006/relationships/image" Target="../media/image3.png"/><Relationship Id="rId24" Type="http://schemas.openxmlformats.org/officeDocument/2006/relationships/image" Target="../media/image3.png"/><Relationship Id="rId25" Type="http://schemas.openxmlformats.org/officeDocument/2006/relationships/image" Target="../media/image3.png"/><Relationship Id="rId26" Type="http://schemas.openxmlformats.org/officeDocument/2006/relationships/image" Target="../media/image3.png"/><Relationship Id="rId27" Type="http://schemas.openxmlformats.org/officeDocument/2006/relationships/image" Target="../media/image4.png"/><Relationship Id="rId28" Type="http://schemas.openxmlformats.org/officeDocument/2006/relationships/image" Target="../media/image4.png"/><Relationship Id="rId29" Type="http://schemas.openxmlformats.org/officeDocument/2006/relationships/image" Target="../media/image5.png"/><Relationship Id="rId30" Type="http://schemas.openxmlformats.org/officeDocument/2006/relationships/image" Target="../media/image5.png"/><Relationship Id="rId31" Type="http://schemas.openxmlformats.org/officeDocument/2006/relationships/image" Target="../media/image5.png"/><Relationship Id="rId32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buNone/>
            </a:pP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45" name="Groupe 3"/>
          <p:cNvGrpSpPr/>
          <p:nvPr/>
        </p:nvGrpSpPr>
        <p:grpSpPr>
          <a:xfrm>
            <a:off x="0" y="330120"/>
            <a:ext cx="9143640" cy="6527520"/>
            <a:chOff x="0" y="330120"/>
            <a:chExt cx="9143640" cy="6527520"/>
          </a:xfrm>
        </p:grpSpPr>
        <p:sp>
          <p:nvSpPr>
            <p:cNvPr id="46" name="Rectangle 4"/>
            <p:cNvSpPr/>
            <p:nvPr/>
          </p:nvSpPr>
          <p:spPr>
            <a:xfrm>
              <a:off x="0" y="330120"/>
              <a:ext cx="9143640" cy="652752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endParaRPr b="0" lang="fr-FR" sz="1800" spc="-1" strike="noStrike">
                <a:solidFill>
                  <a:schemeClr val="lt1"/>
                </a:solidFill>
                <a:latin typeface="Calibri"/>
              </a:endParaRPr>
            </a:p>
          </p:txBody>
        </p:sp>
        <p:sp>
          <p:nvSpPr>
            <p:cNvPr id="47" name="ZoneTexte 5"/>
            <p:cNvSpPr/>
            <p:nvPr/>
          </p:nvSpPr>
          <p:spPr>
            <a:xfrm>
              <a:off x="2063880" y="3009960"/>
              <a:ext cx="5016240" cy="10645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1" lang="fr-FR" sz="3200" spc="-1" strike="noStrike">
                  <a:solidFill>
                    <a:srgbClr val="ffffff"/>
                  </a:solidFill>
                  <a:latin typeface="Wingdings"/>
                </a:rPr>
                <a:t></a:t>
              </a:r>
              <a:r>
                <a:rPr b="1" lang="fr-FR" sz="3200" spc="-1" strike="noStrike">
                  <a:solidFill>
                    <a:srgbClr val="ffffff"/>
                  </a:solidFill>
                  <a:latin typeface="Calibri"/>
                </a:rPr>
                <a:t> </a:t>
              </a:r>
              <a:r>
                <a:rPr b="1" lang="fr-FR" sz="3200" spc="-1" strike="noStrike">
                  <a:solidFill>
                    <a:srgbClr val="ffffff"/>
                  </a:solidFill>
                  <a:latin typeface="Calibri"/>
                </a:rPr>
                <a:t>J’apprends à lire les nombres écrits en lettres.</a:t>
              </a:r>
              <a:endParaRPr b="0" lang="fr-FR" sz="3200" spc="-1" strike="noStrike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48" name="Image 6" descr=""/>
            <p:cNvPicPr/>
            <p:nvPr/>
          </p:nvPicPr>
          <p:blipFill>
            <a:blip r:embed="rId1"/>
            <a:stretch/>
          </p:blipFill>
          <p:spPr>
            <a:xfrm>
              <a:off x="3654360" y="571320"/>
              <a:ext cx="1834920" cy="1265760"/>
            </a:xfrm>
            <a:prstGeom prst="rect">
              <a:avLst/>
            </a:prstGeom>
            <a:ln w="0">
              <a:noFill/>
            </a:ln>
          </p:spPr>
        </p:pic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Écris en chiffres le nombre représenté.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5/10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361" name="Groupe 24"/>
          <p:cNvGrpSpPr/>
          <p:nvPr/>
        </p:nvGrpSpPr>
        <p:grpSpPr>
          <a:xfrm>
            <a:off x="3150360" y="1722600"/>
            <a:ext cx="1262520" cy="1257840"/>
            <a:chOff x="3150360" y="1722600"/>
            <a:chExt cx="1262520" cy="1257840"/>
          </a:xfrm>
        </p:grpSpPr>
        <p:pic>
          <p:nvPicPr>
            <p:cNvPr id="362" name="Image 25" descr=""/>
            <p:cNvPicPr/>
            <p:nvPr/>
          </p:nvPicPr>
          <p:blipFill>
            <a:blip r:embed="rId1"/>
            <a:stretch/>
          </p:blipFill>
          <p:spPr>
            <a:xfrm>
              <a:off x="3428280" y="1722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63" name="Image 26" descr=""/>
            <p:cNvPicPr/>
            <p:nvPr/>
          </p:nvPicPr>
          <p:blipFill>
            <a:blip r:embed="rId2"/>
            <a:stretch/>
          </p:blipFill>
          <p:spPr>
            <a:xfrm>
              <a:off x="3396960" y="17528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64" name="Image 27" descr=""/>
            <p:cNvPicPr/>
            <p:nvPr/>
          </p:nvPicPr>
          <p:blipFill>
            <a:blip r:embed="rId3"/>
            <a:stretch/>
          </p:blipFill>
          <p:spPr>
            <a:xfrm>
              <a:off x="3366000" y="17827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65" name="Image 28" descr=""/>
            <p:cNvPicPr/>
            <p:nvPr/>
          </p:nvPicPr>
          <p:blipFill>
            <a:blip r:embed="rId4"/>
            <a:stretch/>
          </p:blipFill>
          <p:spPr>
            <a:xfrm>
              <a:off x="3334680" y="1812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66" name="Image 29" descr=""/>
            <p:cNvPicPr/>
            <p:nvPr/>
          </p:nvPicPr>
          <p:blipFill>
            <a:blip r:embed="rId5"/>
            <a:stretch/>
          </p:blipFill>
          <p:spPr>
            <a:xfrm>
              <a:off x="3305880" y="18406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67" name="Image 30" descr=""/>
            <p:cNvPicPr/>
            <p:nvPr/>
          </p:nvPicPr>
          <p:blipFill>
            <a:blip r:embed="rId6"/>
            <a:stretch/>
          </p:blipFill>
          <p:spPr>
            <a:xfrm>
              <a:off x="3274920" y="1870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68" name="Image 31" descr=""/>
            <p:cNvPicPr/>
            <p:nvPr/>
          </p:nvPicPr>
          <p:blipFill>
            <a:blip r:embed="rId7"/>
            <a:stretch/>
          </p:blipFill>
          <p:spPr>
            <a:xfrm>
              <a:off x="3243600" y="19004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69" name="Image 32" descr=""/>
            <p:cNvPicPr/>
            <p:nvPr/>
          </p:nvPicPr>
          <p:blipFill>
            <a:blip r:embed="rId8"/>
            <a:stretch/>
          </p:blipFill>
          <p:spPr>
            <a:xfrm>
              <a:off x="3212640" y="19303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70" name="Image 33" descr=""/>
            <p:cNvPicPr/>
            <p:nvPr/>
          </p:nvPicPr>
          <p:blipFill>
            <a:blip r:embed="rId9"/>
            <a:stretch/>
          </p:blipFill>
          <p:spPr>
            <a:xfrm>
              <a:off x="3181320" y="19616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71" name="Image 34" descr=""/>
            <p:cNvPicPr/>
            <p:nvPr/>
          </p:nvPicPr>
          <p:blipFill>
            <a:blip r:embed="rId10"/>
            <a:stretch/>
          </p:blipFill>
          <p:spPr>
            <a:xfrm>
              <a:off x="3150360" y="199152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372" name="Groupe 3"/>
          <p:cNvGrpSpPr/>
          <p:nvPr/>
        </p:nvGrpSpPr>
        <p:grpSpPr>
          <a:xfrm>
            <a:off x="3119040" y="3112560"/>
            <a:ext cx="1262520" cy="1257480"/>
            <a:chOff x="3119040" y="3112560"/>
            <a:chExt cx="1262520" cy="1257480"/>
          </a:xfrm>
        </p:grpSpPr>
        <p:pic>
          <p:nvPicPr>
            <p:cNvPr id="373" name="Image 4" descr=""/>
            <p:cNvPicPr/>
            <p:nvPr/>
          </p:nvPicPr>
          <p:blipFill>
            <a:blip r:embed="rId11"/>
            <a:stretch/>
          </p:blipFill>
          <p:spPr>
            <a:xfrm>
              <a:off x="3396960" y="3112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74" name="Image 5" descr=""/>
            <p:cNvPicPr/>
            <p:nvPr/>
          </p:nvPicPr>
          <p:blipFill>
            <a:blip r:embed="rId12"/>
            <a:stretch/>
          </p:blipFill>
          <p:spPr>
            <a:xfrm>
              <a:off x="3366000" y="31424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75" name="Image 6" descr=""/>
            <p:cNvPicPr/>
            <p:nvPr/>
          </p:nvPicPr>
          <p:blipFill>
            <a:blip r:embed="rId13"/>
            <a:stretch/>
          </p:blipFill>
          <p:spPr>
            <a:xfrm>
              <a:off x="3334680" y="31723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76" name="Image 7" descr=""/>
            <p:cNvPicPr/>
            <p:nvPr/>
          </p:nvPicPr>
          <p:blipFill>
            <a:blip r:embed="rId14"/>
            <a:stretch/>
          </p:blipFill>
          <p:spPr>
            <a:xfrm>
              <a:off x="3303360" y="32022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77" name="Image 8" descr=""/>
            <p:cNvPicPr/>
            <p:nvPr/>
          </p:nvPicPr>
          <p:blipFill>
            <a:blip r:embed="rId15"/>
            <a:stretch/>
          </p:blipFill>
          <p:spPr>
            <a:xfrm>
              <a:off x="3274920" y="32302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78" name="Image 9" descr=""/>
            <p:cNvPicPr/>
            <p:nvPr/>
          </p:nvPicPr>
          <p:blipFill>
            <a:blip r:embed="rId16"/>
            <a:stretch/>
          </p:blipFill>
          <p:spPr>
            <a:xfrm>
              <a:off x="3243600" y="32601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79" name="Image 10" descr=""/>
            <p:cNvPicPr/>
            <p:nvPr/>
          </p:nvPicPr>
          <p:blipFill>
            <a:blip r:embed="rId17"/>
            <a:stretch/>
          </p:blipFill>
          <p:spPr>
            <a:xfrm>
              <a:off x="3212640" y="32900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80" name="Image 11" descr=""/>
            <p:cNvPicPr/>
            <p:nvPr/>
          </p:nvPicPr>
          <p:blipFill>
            <a:blip r:embed="rId18"/>
            <a:stretch/>
          </p:blipFill>
          <p:spPr>
            <a:xfrm>
              <a:off x="3181320" y="33202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81" name="Image 12" descr=""/>
            <p:cNvPicPr/>
            <p:nvPr/>
          </p:nvPicPr>
          <p:blipFill>
            <a:blip r:embed="rId19"/>
            <a:stretch/>
          </p:blipFill>
          <p:spPr>
            <a:xfrm>
              <a:off x="3150360" y="33512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82" name="Image 13" descr=""/>
            <p:cNvPicPr/>
            <p:nvPr/>
          </p:nvPicPr>
          <p:blipFill>
            <a:blip r:embed="rId20"/>
            <a:stretch/>
          </p:blipFill>
          <p:spPr>
            <a:xfrm>
              <a:off x="3119040" y="338112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383" name="Groupe 19"/>
          <p:cNvGrpSpPr/>
          <p:nvPr/>
        </p:nvGrpSpPr>
        <p:grpSpPr>
          <a:xfrm>
            <a:off x="4512960" y="1722600"/>
            <a:ext cx="1262520" cy="1257840"/>
            <a:chOff x="4512960" y="1722600"/>
            <a:chExt cx="1262520" cy="1257840"/>
          </a:xfrm>
        </p:grpSpPr>
        <p:pic>
          <p:nvPicPr>
            <p:cNvPr id="384" name="Image 20" descr=""/>
            <p:cNvPicPr/>
            <p:nvPr/>
          </p:nvPicPr>
          <p:blipFill>
            <a:blip r:embed="rId21"/>
            <a:stretch/>
          </p:blipFill>
          <p:spPr>
            <a:xfrm>
              <a:off x="4790880" y="1722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85" name="Image 21" descr=""/>
            <p:cNvPicPr/>
            <p:nvPr/>
          </p:nvPicPr>
          <p:blipFill>
            <a:blip r:embed="rId22"/>
            <a:stretch/>
          </p:blipFill>
          <p:spPr>
            <a:xfrm>
              <a:off x="4759560" y="17528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86" name="Image 22" descr=""/>
            <p:cNvPicPr/>
            <p:nvPr/>
          </p:nvPicPr>
          <p:blipFill>
            <a:blip r:embed="rId23"/>
            <a:stretch/>
          </p:blipFill>
          <p:spPr>
            <a:xfrm>
              <a:off x="4728600" y="17827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87" name="Image 23" descr=""/>
            <p:cNvPicPr/>
            <p:nvPr/>
          </p:nvPicPr>
          <p:blipFill>
            <a:blip r:embed="rId24"/>
            <a:stretch/>
          </p:blipFill>
          <p:spPr>
            <a:xfrm>
              <a:off x="4697280" y="1812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88" name="Image 39" descr=""/>
            <p:cNvPicPr/>
            <p:nvPr/>
          </p:nvPicPr>
          <p:blipFill>
            <a:blip r:embed="rId25"/>
            <a:stretch/>
          </p:blipFill>
          <p:spPr>
            <a:xfrm>
              <a:off x="4668480" y="18406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89" name="Image 40" descr=""/>
            <p:cNvPicPr/>
            <p:nvPr/>
          </p:nvPicPr>
          <p:blipFill>
            <a:blip r:embed="rId26"/>
            <a:stretch/>
          </p:blipFill>
          <p:spPr>
            <a:xfrm>
              <a:off x="4637520" y="1870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90" name="Image 41" descr=""/>
            <p:cNvPicPr/>
            <p:nvPr/>
          </p:nvPicPr>
          <p:blipFill>
            <a:blip r:embed="rId27"/>
            <a:stretch/>
          </p:blipFill>
          <p:spPr>
            <a:xfrm>
              <a:off x="4606200" y="19004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91" name="Image 44" descr=""/>
            <p:cNvPicPr/>
            <p:nvPr/>
          </p:nvPicPr>
          <p:blipFill>
            <a:blip r:embed="rId28"/>
            <a:stretch/>
          </p:blipFill>
          <p:spPr>
            <a:xfrm>
              <a:off x="4575240" y="19303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92" name="Image 45" descr=""/>
            <p:cNvPicPr/>
            <p:nvPr/>
          </p:nvPicPr>
          <p:blipFill>
            <a:blip r:embed="rId29"/>
            <a:stretch/>
          </p:blipFill>
          <p:spPr>
            <a:xfrm>
              <a:off x="4543920" y="19616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93" name="Image 46" descr=""/>
            <p:cNvPicPr/>
            <p:nvPr/>
          </p:nvPicPr>
          <p:blipFill>
            <a:blip r:embed="rId30"/>
            <a:stretch/>
          </p:blipFill>
          <p:spPr>
            <a:xfrm>
              <a:off x="4512960" y="199152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394" name="Groupe 47"/>
          <p:cNvGrpSpPr/>
          <p:nvPr/>
        </p:nvGrpSpPr>
        <p:grpSpPr>
          <a:xfrm>
            <a:off x="4450320" y="3112560"/>
            <a:ext cx="1262880" cy="1257480"/>
            <a:chOff x="4450320" y="3112560"/>
            <a:chExt cx="1262880" cy="1257480"/>
          </a:xfrm>
        </p:grpSpPr>
        <p:pic>
          <p:nvPicPr>
            <p:cNvPr id="395" name="Image 48" descr=""/>
            <p:cNvPicPr/>
            <p:nvPr/>
          </p:nvPicPr>
          <p:blipFill>
            <a:blip r:embed="rId31"/>
            <a:stretch/>
          </p:blipFill>
          <p:spPr>
            <a:xfrm>
              <a:off x="4728600" y="3112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96" name="Image 49" descr=""/>
            <p:cNvPicPr/>
            <p:nvPr/>
          </p:nvPicPr>
          <p:blipFill>
            <a:blip r:embed="rId32"/>
            <a:stretch/>
          </p:blipFill>
          <p:spPr>
            <a:xfrm>
              <a:off x="4697280" y="31424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97" name="Image 50" descr=""/>
            <p:cNvPicPr/>
            <p:nvPr/>
          </p:nvPicPr>
          <p:blipFill>
            <a:blip r:embed="rId33"/>
            <a:stretch/>
          </p:blipFill>
          <p:spPr>
            <a:xfrm>
              <a:off x="4665960" y="31723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98" name="Image 51" descr=""/>
            <p:cNvPicPr/>
            <p:nvPr/>
          </p:nvPicPr>
          <p:blipFill>
            <a:blip r:embed="rId34"/>
            <a:stretch/>
          </p:blipFill>
          <p:spPr>
            <a:xfrm>
              <a:off x="4635000" y="32022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99" name="Image 52" descr=""/>
            <p:cNvPicPr/>
            <p:nvPr/>
          </p:nvPicPr>
          <p:blipFill>
            <a:blip r:embed="rId35"/>
            <a:stretch/>
          </p:blipFill>
          <p:spPr>
            <a:xfrm>
              <a:off x="4606200" y="32302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00" name="Image 53" descr=""/>
            <p:cNvPicPr/>
            <p:nvPr/>
          </p:nvPicPr>
          <p:blipFill>
            <a:blip r:embed="rId36"/>
            <a:stretch/>
          </p:blipFill>
          <p:spPr>
            <a:xfrm>
              <a:off x="4575240" y="32601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01" name="Image 54" descr=""/>
            <p:cNvPicPr/>
            <p:nvPr/>
          </p:nvPicPr>
          <p:blipFill>
            <a:blip r:embed="rId37"/>
            <a:stretch/>
          </p:blipFill>
          <p:spPr>
            <a:xfrm>
              <a:off x="4543920" y="32900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02" name="Image 55" descr=""/>
            <p:cNvPicPr/>
            <p:nvPr/>
          </p:nvPicPr>
          <p:blipFill>
            <a:blip r:embed="rId38"/>
            <a:stretch/>
          </p:blipFill>
          <p:spPr>
            <a:xfrm>
              <a:off x="4512960" y="33202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03" name="Image 56" descr=""/>
            <p:cNvPicPr/>
            <p:nvPr/>
          </p:nvPicPr>
          <p:blipFill>
            <a:blip r:embed="rId39"/>
            <a:stretch/>
          </p:blipFill>
          <p:spPr>
            <a:xfrm>
              <a:off x="4481640" y="33512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04" name="Image 57" descr=""/>
            <p:cNvPicPr/>
            <p:nvPr/>
          </p:nvPicPr>
          <p:blipFill>
            <a:blip r:embed="rId40"/>
            <a:stretch/>
          </p:blipFill>
          <p:spPr>
            <a:xfrm>
              <a:off x="4450320" y="338112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405" name="Groupe 58"/>
          <p:cNvGrpSpPr/>
          <p:nvPr/>
        </p:nvGrpSpPr>
        <p:grpSpPr>
          <a:xfrm>
            <a:off x="5935320" y="1706400"/>
            <a:ext cx="1262520" cy="1257480"/>
            <a:chOff x="5935320" y="1706400"/>
            <a:chExt cx="1262520" cy="1257480"/>
          </a:xfrm>
        </p:grpSpPr>
        <p:pic>
          <p:nvPicPr>
            <p:cNvPr id="406" name="Image 59" descr=""/>
            <p:cNvPicPr/>
            <p:nvPr/>
          </p:nvPicPr>
          <p:blipFill>
            <a:blip r:embed="rId41"/>
            <a:stretch/>
          </p:blipFill>
          <p:spPr>
            <a:xfrm>
              <a:off x="6213240" y="17064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07" name="Image 60" descr=""/>
            <p:cNvPicPr/>
            <p:nvPr/>
          </p:nvPicPr>
          <p:blipFill>
            <a:blip r:embed="rId42"/>
            <a:stretch/>
          </p:blipFill>
          <p:spPr>
            <a:xfrm>
              <a:off x="6181920" y="17362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08" name="Image 61" descr=""/>
            <p:cNvPicPr/>
            <p:nvPr/>
          </p:nvPicPr>
          <p:blipFill>
            <a:blip r:embed="rId43"/>
            <a:stretch/>
          </p:blipFill>
          <p:spPr>
            <a:xfrm>
              <a:off x="6150960" y="17661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09" name="Image 62" descr=""/>
            <p:cNvPicPr/>
            <p:nvPr/>
          </p:nvPicPr>
          <p:blipFill>
            <a:blip r:embed="rId44"/>
            <a:stretch/>
          </p:blipFill>
          <p:spPr>
            <a:xfrm>
              <a:off x="6119640" y="17960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10" name="Image 63" descr=""/>
            <p:cNvPicPr/>
            <p:nvPr/>
          </p:nvPicPr>
          <p:blipFill>
            <a:blip r:embed="rId45"/>
            <a:stretch/>
          </p:blipFill>
          <p:spPr>
            <a:xfrm>
              <a:off x="6091200" y="18241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11" name="Image 64" descr=""/>
            <p:cNvPicPr/>
            <p:nvPr/>
          </p:nvPicPr>
          <p:blipFill>
            <a:blip r:embed="rId46"/>
            <a:stretch/>
          </p:blipFill>
          <p:spPr>
            <a:xfrm>
              <a:off x="6059880" y="18540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12" name="Image 65" descr=""/>
            <p:cNvPicPr/>
            <p:nvPr/>
          </p:nvPicPr>
          <p:blipFill>
            <a:blip r:embed="rId47"/>
            <a:stretch/>
          </p:blipFill>
          <p:spPr>
            <a:xfrm>
              <a:off x="6028560" y="18838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13" name="Image 66" descr=""/>
            <p:cNvPicPr/>
            <p:nvPr/>
          </p:nvPicPr>
          <p:blipFill>
            <a:blip r:embed="rId48"/>
            <a:stretch/>
          </p:blipFill>
          <p:spPr>
            <a:xfrm>
              <a:off x="5997600" y="19137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14" name="Image 67" descr=""/>
            <p:cNvPicPr/>
            <p:nvPr/>
          </p:nvPicPr>
          <p:blipFill>
            <a:blip r:embed="rId49"/>
            <a:stretch/>
          </p:blipFill>
          <p:spPr>
            <a:xfrm>
              <a:off x="5966280" y="19450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15" name="Image 68" descr=""/>
            <p:cNvPicPr/>
            <p:nvPr/>
          </p:nvPicPr>
          <p:blipFill>
            <a:blip r:embed="rId50"/>
            <a:stretch/>
          </p:blipFill>
          <p:spPr>
            <a:xfrm>
              <a:off x="5935320" y="197496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416" name="Groupe 69"/>
          <p:cNvGrpSpPr/>
          <p:nvPr/>
        </p:nvGrpSpPr>
        <p:grpSpPr>
          <a:xfrm>
            <a:off x="5904000" y="3067920"/>
            <a:ext cx="1262520" cy="1257480"/>
            <a:chOff x="5904000" y="3067920"/>
            <a:chExt cx="1262520" cy="1257480"/>
          </a:xfrm>
        </p:grpSpPr>
        <p:pic>
          <p:nvPicPr>
            <p:cNvPr id="417" name="Image 70" descr=""/>
            <p:cNvPicPr/>
            <p:nvPr/>
          </p:nvPicPr>
          <p:blipFill>
            <a:blip r:embed="rId51"/>
            <a:stretch/>
          </p:blipFill>
          <p:spPr>
            <a:xfrm>
              <a:off x="6181920" y="30679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18" name="Image 71" descr=""/>
            <p:cNvPicPr/>
            <p:nvPr/>
          </p:nvPicPr>
          <p:blipFill>
            <a:blip r:embed="rId52"/>
            <a:stretch/>
          </p:blipFill>
          <p:spPr>
            <a:xfrm>
              <a:off x="6150960" y="30978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19" name="Image 72" descr=""/>
            <p:cNvPicPr/>
            <p:nvPr/>
          </p:nvPicPr>
          <p:blipFill>
            <a:blip r:embed="rId53"/>
            <a:stretch/>
          </p:blipFill>
          <p:spPr>
            <a:xfrm>
              <a:off x="6119640" y="31276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20" name="Image 73" descr=""/>
            <p:cNvPicPr/>
            <p:nvPr/>
          </p:nvPicPr>
          <p:blipFill>
            <a:blip r:embed="rId54"/>
            <a:stretch/>
          </p:blipFill>
          <p:spPr>
            <a:xfrm>
              <a:off x="6088680" y="3157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21" name="Image 74" descr=""/>
            <p:cNvPicPr/>
            <p:nvPr/>
          </p:nvPicPr>
          <p:blipFill>
            <a:blip r:embed="rId55"/>
            <a:stretch/>
          </p:blipFill>
          <p:spPr>
            <a:xfrm>
              <a:off x="6059880" y="31856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22" name="Image 75" descr=""/>
            <p:cNvPicPr/>
            <p:nvPr/>
          </p:nvPicPr>
          <p:blipFill>
            <a:blip r:embed="rId56"/>
            <a:stretch/>
          </p:blipFill>
          <p:spPr>
            <a:xfrm>
              <a:off x="6028560" y="32155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23" name="Image 76" descr=""/>
            <p:cNvPicPr/>
            <p:nvPr/>
          </p:nvPicPr>
          <p:blipFill>
            <a:blip r:embed="rId57"/>
            <a:stretch/>
          </p:blipFill>
          <p:spPr>
            <a:xfrm>
              <a:off x="5997600" y="32457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24" name="Image 77" descr=""/>
            <p:cNvPicPr/>
            <p:nvPr/>
          </p:nvPicPr>
          <p:blipFill>
            <a:blip r:embed="rId58"/>
            <a:stretch/>
          </p:blipFill>
          <p:spPr>
            <a:xfrm>
              <a:off x="5966280" y="32756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25" name="Image 78" descr=""/>
            <p:cNvPicPr/>
            <p:nvPr/>
          </p:nvPicPr>
          <p:blipFill>
            <a:blip r:embed="rId59"/>
            <a:stretch/>
          </p:blipFill>
          <p:spPr>
            <a:xfrm>
              <a:off x="5935320" y="3306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26" name="Image 79" descr=""/>
            <p:cNvPicPr/>
            <p:nvPr/>
          </p:nvPicPr>
          <p:blipFill>
            <a:blip r:embed="rId60"/>
            <a:stretch/>
          </p:blipFill>
          <p:spPr>
            <a:xfrm>
              <a:off x="5904000" y="333648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5/10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429" name="Groupe 25"/>
          <p:cNvGrpSpPr/>
          <p:nvPr/>
        </p:nvGrpSpPr>
        <p:grpSpPr>
          <a:xfrm>
            <a:off x="3417120" y="5066640"/>
            <a:ext cx="1973160" cy="946080"/>
            <a:chOff x="3417120" y="5066640"/>
            <a:chExt cx="1973160" cy="946080"/>
          </a:xfrm>
        </p:grpSpPr>
        <p:sp>
          <p:nvSpPr>
            <p:cNvPr id="430" name="Rectangle 26"/>
            <p:cNvSpPr/>
            <p:nvPr/>
          </p:nvSpPr>
          <p:spPr>
            <a:xfrm>
              <a:off x="4401360" y="5066640"/>
              <a:ext cx="494280" cy="345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c00000"/>
                  </a:solidFill>
                  <a:latin typeface="Calibri"/>
                </a:rPr>
                <a:t>D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31" name="Rectangle 27"/>
            <p:cNvSpPr/>
            <p:nvPr/>
          </p:nvSpPr>
          <p:spPr>
            <a:xfrm>
              <a:off x="4896000" y="5066640"/>
              <a:ext cx="494280" cy="345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70c0"/>
                  </a:solidFill>
                  <a:latin typeface="Calibri"/>
                </a:rPr>
                <a:t>U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32" name="Rectangle 28"/>
            <p:cNvSpPr/>
            <p:nvPr/>
          </p:nvSpPr>
          <p:spPr>
            <a:xfrm>
              <a:off x="4401360" y="5411880"/>
              <a:ext cx="494280" cy="6008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33" name="Rectangle 29"/>
            <p:cNvSpPr/>
            <p:nvPr/>
          </p:nvSpPr>
          <p:spPr>
            <a:xfrm>
              <a:off x="4896000" y="5411880"/>
              <a:ext cx="494280" cy="6008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34" name="Rectangle 30"/>
            <p:cNvSpPr/>
            <p:nvPr/>
          </p:nvSpPr>
          <p:spPr>
            <a:xfrm>
              <a:off x="3910320" y="5066640"/>
              <a:ext cx="494280" cy="345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b050"/>
                  </a:solidFill>
                  <a:latin typeface="Calibri"/>
                </a:rPr>
                <a:t>C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35" name="Rectangle 31"/>
            <p:cNvSpPr/>
            <p:nvPr/>
          </p:nvSpPr>
          <p:spPr>
            <a:xfrm>
              <a:off x="3910320" y="5411880"/>
              <a:ext cx="494280" cy="6008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36" name="Rectangle 32"/>
            <p:cNvSpPr/>
            <p:nvPr/>
          </p:nvSpPr>
          <p:spPr>
            <a:xfrm>
              <a:off x="3417120" y="5066640"/>
              <a:ext cx="494280" cy="345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</a:rPr>
                <a:t>M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37" name="Rectangle 33"/>
            <p:cNvSpPr/>
            <p:nvPr/>
          </p:nvSpPr>
          <p:spPr>
            <a:xfrm>
              <a:off x="3417120" y="5411880"/>
              <a:ext cx="494280" cy="6008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6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438" name="Groupe 34"/>
          <p:cNvGrpSpPr/>
          <p:nvPr/>
        </p:nvGrpSpPr>
        <p:grpSpPr>
          <a:xfrm>
            <a:off x="3150360" y="1722600"/>
            <a:ext cx="1262520" cy="1257840"/>
            <a:chOff x="3150360" y="1722600"/>
            <a:chExt cx="1262520" cy="1257840"/>
          </a:xfrm>
        </p:grpSpPr>
        <p:pic>
          <p:nvPicPr>
            <p:cNvPr id="439" name="Image 35" descr=""/>
            <p:cNvPicPr/>
            <p:nvPr/>
          </p:nvPicPr>
          <p:blipFill>
            <a:blip r:embed="rId1"/>
            <a:stretch/>
          </p:blipFill>
          <p:spPr>
            <a:xfrm>
              <a:off x="3428280" y="1722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40" name="Image 36" descr=""/>
            <p:cNvPicPr/>
            <p:nvPr/>
          </p:nvPicPr>
          <p:blipFill>
            <a:blip r:embed="rId2"/>
            <a:stretch/>
          </p:blipFill>
          <p:spPr>
            <a:xfrm>
              <a:off x="3396960" y="17528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41" name="Image 37" descr=""/>
            <p:cNvPicPr/>
            <p:nvPr/>
          </p:nvPicPr>
          <p:blipFill>
            <a:blip r:embed="rId3"/>
            <a:stretch/>
          </p:blipFill>
          <p:spPr>
            <a:xfrm>
              <a:off x="3366000" y="17827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42" name="Image 38" descr=""/>
            <p:cNvPicPr/>
            <p:nvPr/>
          </p:nvPicPr>
          <p:blipFill>
            <a:blip r:embed="rId4"/>
            <a:stretch/>
          </p:blipFill>
          <p:spPr>
            <a:xfrm>
              <a:off x="3334680" y="1812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43" name="Image 39" descr=""/>
            <p:cNvPicPr/>
            <p:nvPr/>
          </p:nvPicPr>
          <p:blipFill>
            <a:blip r:embed="rId5"/>
            <a:stretch/>
          </p:blipFill>
          <p:spPr>
            <a:xfrm>
              <a:off x="3305880" y="18406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44" name="Image 40" descr=""/>
            <p:cNvPicPr/>
            <p:nvPr/>
          </p:nvPicPr>
          <p:blipFill>
            <a:blip r:embed="rId6"/>
            <a:stretch/>
          </p:blipFill>
          <p:spPr>
            <a:xfrm>
              <a:off x="3274920" y="1870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45" name="Image 41" descr=""/>
            <p:cNvPicPr/>
            <p:nvPr/>
          </p:nvPicPr>
          <p:blipFill>
            <a:blip r:embed="rId7"/>
            <a:stretch/>
          </p:blipFill>
          <p:spPr>
            <a:xfrm>
              <a:off x="3243600" y="19004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46" name="Image 42" descr=""/>
            <p:cNvPicPr/>
            <p:nvPr/>
          </p:nvPicPr>
          <p:blipFill>
            <a:blip r:embed="rId8"/>
            <a:stretch/>
          </p:blipFill>
          <p:spPr>
            <a:xfrm>
              <a:off x="3212640" y="19303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47" name="Image 43" descr=""/>
            <p:cNvPicPr/>
            <p:nvPr/>
          </p:nvPicPr>
          <p:blipFill>
            <a:blip r:embed="rId9"/>
            <a:stretch/>
          </p:blipFill>
          <p:spPr>
            <a:xfrm>
              <a:off x="3181320" y="19616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48" name="Image 44" descr=""/>
            <p:cNvPicPr/>
            <p:nvPr/>
          </p:nvPicPr>
          <p:blipFill>
            <a:blip r:embed="rId10"/>
            <a:stretch/>
          </p:blipFill>
          <p:spPr>
            <a:xfrm>
              <a:off x="3150360" y="199152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449" name="Groupe 45"/>
          <p:cNvGrpSpPr/>
          <p:nvPr/>
        </p:nvGrpSpPr>
        <p:grpSpPr>
          <a:xfrm>
            <a:off x="3119040" y="3112560"/>
            <a:ext cx="1262520" cy="1257480"/>
            <a:chOff x="3119040" y="3112560"/>
            <a:chExt cx="1262520" cy="1257480"/>
          </a:xfrm>
        </p:grpSpPr>
        <p:pic>
          <p:nvPicPr>
            <p:cNvPr id="450" name="Image 46" descr=""/>
            <p:cNvPicPr/>
            <p:nvPr/>
          </p:nvPicPr>
          <p:blipFill>
            <a:blip r:embed="rId11"/>
            <a:stretch/>
          </p:blipFill>
          <p:spPr>
            <a:xfrm>
              <a:off x="3396960" y="3112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51" name="Image 47" descr=""/>
            <p:cNvPicPr/>
            <p:nvPr/>
          </p:nvPicPr>
          <p:blipFill>
            <a:blip r:embed="rId12"/>
            <a:stretch/>
          </p:blipFill>
          <p:spPr>
            <a:xfrm>
              <a:off x="3366000" y="31424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52" name="Image 48" descr=""/>
            <p:cNvPicPr/>
            <p:nvPr/>
          </p:nvPicPr>
          <p:blipFill>
            <a:blip r:embed="rId13"/>
            <a:stretch/>
          </p:blipFill>
          <p:spPr>
            <a:xfrm>
              <a:off x="3334680" y="31723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53" name="Image 49" descr=""/>
            <p:cNvPicPr/>
            <p:nvPr/>
          </p:nvPicPr>
          <p:blipFill>
            <a:blip r:embed="rId14"/>
            <a:stretch/>
          </p:blipFill>
          <p:spPr>
            <a:xfrm>
              <a:off x="3303360" y="32022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54" name="Image 50" descr=""/>
            <p:cNvPicPr/>
            <p:nvPr/>
          </p:nvPicPr>
          <p:blipFill>
            <a:blip r:embed="rId15"/>
            <a:stretch/>
          </p:blipFill>
          <p:spPr>
            <a:xfrm>
              <a:off x="3274920" y="32302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55" name="Image 51" descr=""/>
            <p:cNvPicPr/>
            <p:nvPr/>
          </p:nvPicPr>
          <p:blipFill>
            <a:blip r:embed="rId16"/>
            <a:stretch/>
          </p:blipFill>
          <p:spPr>
            <a:xfrm>
              <a:off x="3243600" y="32601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56" name="Image 52" descr=""/>
            <p:cNvPicPr/>
            <p:nvPr/>
          </p:nvPicPr>
          <p:blipFill>
            <a:blip r:embed="rId17"/>
            <a:stretch/>
          </p:blipFill>
          <p:spPr>
            <a:xfrm>
              <a:off x="3212640" y="32900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57" name="Image 53" descr=""/>
            <p:cNvPicPr/>
            <p:nvPr/>
          </p:nvPicPr>
          <p:blipFill>
            <a:blip r:embed="rId18"/>
            <a:stretch/>
          </p:blipFill>
          <p:spPr>
            <a:xfrm>
              <a:off x="3181320" y="33202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58" name="Image 65" descr=""/>
            <p:cNvPicPr/>
            <p:nvPr/>
          </p:nvPicPr>
          <p:blipFill>
            <a:blip r:embed="rId19"/>
            <a:stretch/>
          </p:blipFill>
          <p:spPr>
            <a:xfrm>
              <a:off x="3150360" y="33512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59" name="Image 66" descr=""/>
            <p:cNvPicPr/>
            <p:nvPr/>
          </p:nvPicPr>
          <p:blipFill>
            <a:blip r:embed="rId20"/>
            <a:stretch/>
          </p:blipFill>
          <p:spPr>
            <a:xfrm>
              <a:off x="3119040" y="338112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460" name="Groupe 67"/>
          <p:cNvGrpSpPr/>
          <p:nvPr/>
        </p:nvGrpSpPr>
        <p:grpSpPr>
          <a:xfrm>
            <a:off x="4512960" y="1722600"/>
            <a:ext cx="1262520" cy="1257840"/>
            <a:chOff x="4512960" y="1722600"/>
            <a:chExt cx="1262520" cy="1257840"/>
          </a:xfrm>
        </p:grpSpPr>
        <p:pic>
          <p:nvPicPr>
            <p:cNvPr id="461" name="Image 68" descr=""/>
            <p:cNvPicPr/>
            <p:nvPr/>
          </p:nvPicPr>
          <p:blipFill>
            <a:blip r:embed="rId21"/>
            <a:stretch/>
          </p:blipFill>
          <p:spPr>
            <a:xfrm>
              <a:off x="4790880" y="1722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62" name="Image 69" descr=""/>
            <p:cNvPicPr/>
            <p:nvPr/>
          </p:nvPicPr>
          <p:blipFill>
            <a:blip r:embed="rId22"/>
            <a:stretch/>
          </p:blipFill>
          <p:spPr>
            <a:xfrm>
              <a:off x="4759560" y="17528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63" name="Image 70" descr=""/>
            <p:cNvPicPr/>
            <p:nvPr/>
          </p:nvPicPr>
          <p:blipFill>
            <a:blip r:embed="rId23"/>
            <a:stretch/>
          </p:blipFill>
          <p:spPr>
            <a:xfrm>
              <a:off x="4728600" y="17827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64" name="Image 71" descr=""/>
            <p:cNvPicPr/>
            <p:nvPr/>
          </p:nvPicPr>
          <p:blipFill>
            <a:blip r:embed="rId24"/>
            <a:stretch/>
          </p:blipFill>
          <p:spPr>
            <a:xfrm>
              <a:off x="4697280" y="1812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65" name="Image 72" descr=""/>
            <p:cNvPicPr/>
            <p:nvPr/>
          </p:nvPicPr>
          <p:blipFill>
            <a:blip r:embed="rId25"/>
            <a:stretch/>
          </p:blipFill>
          <p:spPr>
            <a:xfrm>
              <a:off x="4668480" y="18406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66" name="Image 73" descr=""/>
            <p:cNvPicPr/>
            <p:nvPr/>
          </p:nvPicPr>
          <p:blipFill>
            <a:blip r:embed="rId26"/>
            <a:stretch/>
          </p:blipFill>
          <p:spPr>
            <a:xfrm>
              <a:off x="4637520" y="1870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67" name="Image 74" descr=""/>
            <p:cNvPicPr/>
            <p:nvPr/>
          </p:nvPicPr>
          <p:blipFill>
            <a:blip r:embed="rId27"/>
            <a:stretch/>
          </p:blipFill>
          <p:spPr>
            <a:xfrm>
              <a:off x="4606200" y="19004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68" name="Image 75" descr=""/>
            <p:cNvPicPr/>
            <p:nvPr/>
          </p:nvPicPr>
          <p:blipFill>
            <a:blip r:embed="rId28"/>
            <a:stretch/>
          </p:blipFill>
          <p:spPr>
            <a:xfrm>
              <a:off x="4575240" y="19303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69" name="Image 76" descr=""/>
            <p:cNvPicPr/>
            <p:nvPr/>
          </p:nvPicPr>
          <p:blipFill>
            <a:blip r:embed="rId29"/>
            <a:stretch/>
          </p:blipFill>
          <p:spPr>
            <a:xfrm>
              <a:off x="4543920" y="19616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70" name="Image 77" descr=""/>
            <p:cNvPicPr/>
            <p:nvPr/>
          </p:nvPicPr>
          <p:blipFill>
            <a:blip r:embed="rId30"/>
            <a:stretch/>
          </p:blipFill>
          <p:spPr>
            <a:xfrm>
              <a:off x="4512960" y="199152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471" name="Groupe 78"/>
          <p:cNvGrpSpPr/>
          <p:nvPr/>
        </p:nvGrpSpPr>
        <p:grpSpPr>
          <a:xfrm>
            <a:off x="4450320" y="3112560"/>
            <a:ext cx="1262880" cy="1257480"/>
            <a:chOff x="4450320" y="3112560"/>
            <a:chExt cx="1262880" cy="1257480"/>
          </a:xfrm>
        </p:grpSpPr>
        <p:pic>
          <p:nvPicPr>
            <p:cNvPr id="472" name="Image 79" descr=""/>
            <p:cNvPicPr/>
            <p:nvPr/>
          </p:nvPicPr>
          <p:blipFill>
            <a:blip r:embed="rId31"/>
            <a:stretch/>
          </p:blipFill>
          <p:spPr>
            <a:xfrm>
              <a:off x="4728600" y="3112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73" name="Image 80" descr=""/>
            <p:cNvPicPr/>
            <p:nvPr/>
          </p:nvPicPr>
          <p:blipFill>
            <a:blip r:embed="rId32"/>
            <a:stretch/>
          </p:blipFill>
          <p:spPr>
            <a:xfrm>
              <a:off x="4697280" y="31424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74" name="Image 81" descr=""/>
            <p:cNvPicPr/>
            <p:nvPr/>
          </p:nvPicPr>
          <p:blipFill>
            <a:blip r:embed="rId33"/>
            <a:stretch/>
          </p:blipFill>
          <p:spPr>
            <a:xfrm>
              <a:off x="4665960" y="31723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75" name="Image 82" descr=""/>
            <p:cNvPicPr/>
            <p:nvPr/>
          </p:nvPicPr>
          <p:blipFill>
            <a:blip r:embed="rId34"/>
            <a:stretch/>
          </p:blipFill>
          <p:spPr>
            <a:xfrm>
              <a:off x="4635000" y="32022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76" name="Image 83" descr=""/>
            <p:cNvPicPr/>
            <p:nvPr/>
          </p:nvPicPr>
          <p:blipFill>
            <a:blip r:embed="rId35"/>
            <a:stretch/>
          </p:blipFill>
          <p:spPr>
            <a:xfrm>
              <a:off x="4606200" y="32302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77" name="Image 84" descr=""/>
            <p:cNvPicPr/>
            <p:nvPr/>
          </p:nvPicPr>
          <p:blipFill>
            <a:blip r:embed="rId36"/>
            <a:stretch/>
          </p:blipFill>
          <p:spPr>
            <a:xfrm>
              <a:off x="4575240" y="32601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78" name="Image 85" descr=""/>
            <p:cNvPicPr/>
            <p:nvPr/>
          </p:nvPicPr>
          <p:blipFill>
            <a:blip r:embed="rId37"/>
            <a:stretch/>
          </p:blipFill>
          <p:spPr>
            <a:xfrm>
              <a:off x="4543920" y="32900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79" name="Image 86" descr=""/>
            <p:cNvPicPr/>
            <p:nvPr/>
          </p:nvPicPr>
          <p:blipFill>
            <a:blip r:embed="rId38"/>
            <a:stretch/>
          </p:blipFill>
          <p:spPr>
            <a:xfrm>
              <a:off x="4512960" y="33202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80" name="Image 87" descr=""/>
            <p:cNvPicPr/>
            <p:nvPr/>
          </p:nvPicPr>
          <p:blipFill>
            <a:blip r:embed="rId39"/>
            <a:stretch/>
          </p:blipFill>
          <p:spPr>
            <a:xfrm>
              <a:off x="4481640" y="33512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81" name="Image 88" descr=""/>
            <p:cNvPicPr/>
            <p:nvPr/>
          </p:nvPicPr>
          <p:blipFill>
            <a:blip r:embed="rId40"/>
            <a:stretch/>
          </p:blipFill>
          <p:spPr>
            <a:xfrm>
              <a:off x="4450320" y="338112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482" name="Groupe 89"/>
          <p:cNvGrpSpPr/>
          <p:nvPr/>
        </p:nvGrpSpPr>
        <p:grpSpPr>
          <a:xfrm>
            <a:off x="5935320" y="1706400"/>
            <a:ext cx="1262520" cy="1257480"/>
            <a:chOff x="5935320" y="1706400"/>
            <a:chExt cx="1262520" cy="1257480"/>
          </a:xfrm>
        </p:grpSpPr>
        <p:pic>
          <p:nvPicPr>
            <p:cNvPr id="483" name="Image 90" descr=""/>
            <p:cNvPicPr/>
            <p:nvPr/>
          </p:nvPicPr>
          <p:blipFill>
            <a:blip r:embed="rId41"/>
            <a:stretch/>
          </p:blipFill>
          <p:spPr>
            <a:xfrm>
              <a:off x="6213240" y="17064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84" name="Image 91" descr=""/>
            <p:cNvPicPr/>
            <p:nvPr/>
          </p:nvPicPr>
          <p:blipFill>
            <a:blip r:embed="rId42"/>
            <a:stretch/>
          </p:blipFill>
          <p:spPr>
            <a:xfrm>
              <a:off x="6181920" y="17362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85" name="Image 92" descr=""/>
            <p:cNvPicPr/>
            <p:nvPr/>
          </p:nvPicPr>
          <p:blipFill>
            <a:blip r:embed="rId43"/>
            <a:stretch/>
          </p:blipFill>
          <p:spPr>
            <a:xfrm>
              <a:off x="6150960" y="17661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86" name="Image 93" descr=""/>
            <p:cNvPicPr/>
            <p:nvPr/>
          </p:nvPicPr>
          <p:blipFill>
            <a:blip r:embed="rId44"/>
            <a:stretch/>
          </p:blipFill>
          <p:spPr>
            <a:xfrm>
              <a:off x="6119640" y="17960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87" name="Image 94" descr=""/>
            <p:cNvPicPr/>
            <p:nvPr/>
          </p:nvPicPr>
          <p:blipFill>
            <a:blip r:embed="rId45"/>
            <a:stretch/>
          </p:blipFill>
          <p:spPr>
            <a:xfrm>
              <a:off x="6091200" y="18241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88" name="Image 95" descr=""/>
            <p:cNvPicPr/>
            <p:nvPr/>
          </p:nvPicPr>
          <p:blipFill>
            <a:blip r:embed="rId46"/>
            <a:stretch/>
          </p:blipFill>
          <p:spPr>
            <a:xfrm>
              <a:off x="6059880" y="18540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89" name="Image 96" descr=""/>
            <p:cNvPicPr/>
            <p:nvPr/>
          </p:nvPicPr>
          <p:blipFill>
            <a:blip r:embed="rId47"/>
            <a:stretch/>
          </p:blipFill>
          <p:spPr>
            <a:xfrm>
              <a:off x="6028560" y="18838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90" name="Image 97" descr=""/>
            <p:cNvPicPr/>
            <p:nvPr/>
          </p:nvPicPr>
          <p:blipFill>
            <a:blip r:embed="rId48"/>
            <a:stretch/>
          </p:blipFill>
          <p:spPr>
            <a:xfrm>
              <a:off x="5997600" y="19137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91" name="Image 98" descr=""/>
            <p:cNvPicPr/>
            <p:nvPr/>
          </p:nvPicPr>
          <p:blipFill>
            <a:blip r:embed="rId49"/>
            <a:stretch/>
          </p:blipFill>
          <p:spPr>
            <a:xfrm>
              <a:off x="5966280" y="19450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92" name="Image 99" descr=""/>
            <p:cNvPicPr/>
            <p:nvPr/>
          </p:nvPicPr>
          <p:blipFill>
            <a:blip r:embed="rId50"/>
            <a:stretch/>
          </p:blipFill>
          <p:spPr>
            <a:xfrm>
              <a:off x="5935320" y="197496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493" name="Groupe 100"/>
          <p:cNvGrpSpPr/>
          <p:nvPr/>
        </p:nvGrpSpPr>
        <p:grpSpPr>
          <a:xfrm>
            <a:off x="5904000" y="3067920"/>
            <a:ext cx="1262520" cy="1257480"/>
            <a:chOff x="5904000" y="3067920"/>
            <a:chExt cx="1262520" cy="1257480"/>
          </a:xfrm>
        </p:grpSpPr>
        <p:pic>
          <p:nvPicPr>
            <p:cNvPr id="494" name="Image 101" descr=""/>
            <p:cNvPicPr/>
            <p:nvPr/>
          </p:nvPicPr>
          <p:blipFill>
            <a:blip r:embed="rId51"/>
            <a:stretch/>
          </p:blipFill>
          <p:spPr>
            <a:xfrm>
              <a:off x="6181920" y="30679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95" name="Image 102" descr=""/>
            <p:cNvPicPr/>
            <p:nvPr/>
          </p:nvPicPr>
          <p:blipFill>
            <a:blip r:embed="rId52"/>
            <a:stretch/>
          </p:blipFill>
          <p:spPr>
            <a:xfrm>
              <a:off x="6150960" y="30978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96" name="Image 103" descr=""/>
            <p:cNvPicPr/>
            <p:nvPr/>
          </p:nvPicPr>
          <p:blipFill>
            <a:blip r:embed="rId53"/>
            <a:stretch/>
          </p:blipFill>
          <p:spPr>
            <a:xfrm>
              <a:off x="6119640" y="31276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97" name="Image 104" descr=""/>
            <p:cNvPicPr/>
            <p:nvPr/>
          </p:nvPicPr>
          <p:blipFill>
            <a:blip r:embed="rId54"/>
            <a:stretch/>
          </p:blipFill>
          <p:spPr>
            <a:xfrm>
              <a:off x="6088680" y="3157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98" name="Image 105" descr=""/>
            <p:cNvPicPr/>
            <p:nvPr/>
          </p:nvPicPr>
          <p:blipFill>
            <a:blip r:embed="rId55"/>
            <a:stretch/>
          </p:blipFill>
          <p:spPr>
            <a:xfrm>
              <a:off x="6059880" y="31856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99" name="Image 106" descr=""/>
            <p:cNvPicPr/>
            <p:nvPr/>
          </p:nvPicPr>
          <p:blipFill>
            <a:blip r:embed="rId56"/>
            <a:stretch/>
          </p:blipFill>
          <p:spPr>
            <a:xfrm>
              <a:off x="6028560" y="32155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00" name="Image 107" descr=""/>
            <p:cNvPicPr/>
            <p:nvPr/>
          </p:nvPicPr>
          <p:blipFill>
            <a:blip r:embed="rId57"/>
            <a:stretch/>
          </p:blipFill>
          <p:spPr>
            <a:xfrm>
              <a:off x="5997600" y="32457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01" name="Image 108" descr=""/>
            <p:cNvPicPr/>
            <p:nvPr/>
          </p:nvPicPr>
          <p:blipFill>
            <a:blip r:embed="rId58"/>
            <a:stretch/>
          </p:blipFill>
          <p:spPr>
            <a:xfrm>
              <a:off x="5966280" y="32756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02" name="Image 109" descr=""/>
            <p:cNvPicPr/>
            <p:nvPr/>
          </p:nvPicPr>
          <p:blipFill>
            <a:blip r:embed="rId59"/>
            <a:stretch/>
          </p:blipFill>
          <p:spPr>
            <a:xfrm>
              <a:off x="5935320" y="3306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03" name="Image 110" descr=""/>
            <p:cNvPicPr/>
            <p:nvPr/>
          </p:nvPicPr>
          <p:blipFill>
            <a:blip r:embed="rId60"/>
            <a:stretch/>
          </p:blipFill>
          <p:spPr>
            <a:xfrm>
              <a:off x="5904000" y="333648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sp>
        <p:nvSpPr>
          <p:cNvPr id="504" name=""/>
          <p:cNvSpPr txBox="1"/>
          <p:nvPr/>
        </p:nvSpPr>
        <p:spPr>
          <a:xfrm>
            <a:off x="2700000" y="4500000"/>
            <a:ext cx="5580000" cy="526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600" spc="-1" strike="noStrike">
                <a:solidFill>
                  <a:srgbClr val="000000"/>
                </a:solidFill>
                <a:latin typeface="Arial"/>
              </a:rPr>
              <a:t>six-mille</a:t>
            </a:r>
            <a:endParaRPr b="0" lang="fr-FR" sz="26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Écris en chiffres le nombre représenté.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0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6/10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507" name="Groupe 24"/>
          <p:cNvGrpSpPr/>
          <p:nvPr/>
        </p:nvGrpSpPr>
        <p:grpSpPr>
          <a:xfrm>
            <a:off x="3150360" y="1722600"/>
            <a:ext cx="1262520" cy="1257840"/>
            <a:chOff x="3150360" y="1722600"/>
            <a:chExt cx="1262520" cy="1257840"/>
          </a:xfrm>
        </p:grpSpPr>
        <p:pic>
          <p:nvPicPr>
            <p:cNvPr id="508" name="Image 25" descr=""/>
            <p:cNvPicPr/>
            <p:nvPr/>
          </p:nvPicPr>
          <p:blipFill>
            <a:blip r:embed="rId1"/>
            <a:stretch/>
          </p:blipFill>
          <p:spPr>
            <a:xfrm>
              <a:off x="3428280" y="1722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09" name="Image 26" descr=""/>
            <p:cNvPicPr/>
            <p:nvPr/>
          </p:nvPicPr>
          <p:blipFill>
            <a:blip r:embed="rId2"/>
            <a:stretch/>
          </p:blipFill>
          <p:spPr>
            <a:xfrm>
              <a:off x="3396960" y="17528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10" name="Image 27" descr=""/>
            <p:cNvPicPr/>
            <p:nvPr/>
          </p:nvPicPr>
          <p:blipFill>
            <a:blip r:embed="rId3"/>
            <a:stretch/>
          </p:blipFill>
          <p:spPr>
            <a:xfrm>
              <a:off x="3366000" y="17827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11" name="Image 28" descr=""/>
            <p:cNvPicPr/>
            <p:nvPr/>
          </p:nvPicPr>
          <p:blipFill>
            <a:blip r:embed="rId4"/>
            <a:stretch/>
          </p:blipFill>
          <p:spPr>
            <a:xfrm>
              <a:off x="3334680" y="1812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12" name="Image 29" descr=""/>
            <p:cNvPicPr/>
            <p:nvPr/>
          </p:nvPicPr>
          <p:blipFill>
            <a:blip r:embed="rId5"/>
            <a:stretch/>
          </p:blipFill>
          <p:spPr>
            <a:xfrm>
              <a:off x="3305880" y="18406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13" name="Image 30" descr=""/>
            <p:cNvPicPr/>
            <p:nvPr/>
          </p:nvPicPr>
          <p:blipFill>
            <a:blip r:embed="rId6"/>
            <a:stretch/>
          </p:blipFill>
          <p:spPr>
            <a:xfrm>
              <a:off x="3274920" y="1870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14" name="Image 31" descr=""/>
            <p:cNvPicPr/>
            <p:nvPr/>
          </p:nvPicPr>
          <p:blipFill>
            <a:blip r:embed="rId7"/>
            <a:stretch/>
          </p:blipFill>
          <p:spPr>
            <a:xfrm>
              <a:off x="3243600" y="19004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15" name="Image 32" descr=""/>
            <p:cNvPicPr/>
            <p:nvPr/>
          </p:nvPicPr>
          <p:blipFill>
            <a:blip r:embed="rId8"/>
            <a:stretch/>
          </p:blipFill>
          <p:spPr>
            <a:xfrm>
              <a:off x="3212640" y="19303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16" name="Image 33" descr=""/>
            <p:cNvPicPr/>
            <p:nvPr/>
          </p:nvPicPr>
          <p:blipFill>
            <a:blip r:embed="rId9"/>
            <a:stretch/>
          </p:blipFill>
          <p:spPr>
            <a:xfrm>
              <a:off x="3181320" y="19616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17" name="Image 34" descr=""/>
            <p:cNvPicPr/>
            <p:nvPr/>
          </p:nvPicPr>
          <p:blipFill>
            <a:blip r:embed="rId10"/>
            <a:stretch/>
          </p:blipFill>
          <p:spPr>
            <a:xfrm>
              <a:off x="3150360" y="199152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518" name="Image 38" descr=""/>
          <p:cNvPicPr/>
          <p:nvPr/>
        </p:nvPicPr>
        <p:blipFill>
          <a:blip r:embed="rId11"/>
          <a:stretch/>
        </p:blipFill>
        <p:spPr>
          <a:xfrm>
            <a:off x="6863400" y="1811880"/>
            <a:ext cx="984600" cy="988920"/>
          </a:xfrm>
          <a:prstGeom prst="rect">
            <a:avLst/>
          </a:prstGeom>
          <a:ln w="0">
            <a:noFill/>
          </a:ln>
        </p:spPr>
      </p:pic>
      <p:grpSp>
        <p:nvGrpSpPr>
          <p:cNvPr id="519" name="Groupe 3"/>
          <p:cNvGrpSpPr/>
          <p:nvPr/>
        </p:nvGrpSpPr>
        <p:grpSpPr>
          <a:xfrm>
            <a:off x="3119040" y="3112560"/>
            <a:ext cx="1262520" cy="1257480"/>
            <a:chOff x="3119040" y="3112560"/>
            <a:chExt cx="1262520" cy="1257480"/>
          </a:xfrm>
        </p:grpSpPr>
        <p:pic>
          <p:nvPicPr>
            <p:cNvPr id="520" name="Image 4" descr=""/>
            <p:cNvPicPr/>
            <p:nvPr/>
          </p:nvPicPr>
          <p:blipFill>
            <a:blip r:embed="rId12"/>
            <a:stretch/>
          </p:blipFill>
          <p:spPr>
            <a:xfrm>
              <a:off x="3396960" y="3112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21" name="Image 5" descr=""/>
            <p:cNvPicPr/>
            <p:nvPr/>
          </p:nvPicPr>
          <p:blipFill>
            <a:blip r:embed="rId13"/>
            <a:stretch/>
          </p:blipFill>
          <p:spPr>
            <a:xfrm>
              <a:off x="3366000" y="31424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22" name="Image 6" descr=""/>
            <p:cNvPicPr/>
            <p:nvPr/>
          </p:nvPicPr>
          <p:blipFill>
            <a:blip r:embed="rId14"/>
            <a:stretch/>
          </p:blipFill>
          <p:spPr>
            <a:xfrm>
              <a:off x="3334680" y="31723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23" name="Image 7" descr=""/>
            <p:cNvPicPr/>
            <p:nvPr/>
          </p:nvPicPr>
          <p:blipFill>
            <a:blip r:embed="rId15"/>
            <a:stretch/>
          </p:blipFill>
          <p:spPr>
            <a:xfrm>
              <a:off x="3303360" y="32022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24" name="Image 8" descr=""/>
            <p:cNvPicPr/>
            <p:nvPr/>
          </p:nvPicPr>
          <p:blipFill>
            <a:blip r:embed="rId16"/>
            <a:stretch/>
          </p:blipFill>
          <p:spPr>
            <a:xfrm>
              <a:off x="3274920" y="32302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25" name="Image 9" descr=""/>
            <p:cNvPicPr/>
            <p:nvPr/>
          </p:nvPicPr>
          <p:blipFill>
            <a:blip r:embed="rId17"/>
            <a:stretch/>
          </p:blipFill>
          <p:spPr>
            <a:xfrm>
              <a:off x="3243600" y="32601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26" name="Image 10" descr=""/>
            <p:cNvPicPr/>
            <p:nvPr/>
          </p:nvPicPr>
          <p:blipFill>
            <a:blip r:embed="rId18"/>
            <a:stretch/>
          </p:blipFill>
          <p:spPr>
            <a:xfrm>
              <a:off x="3212640" y="32900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27" name="Image 11" descr=""/>
            <p:cNvPicPr/>
            <p:nvPr/>
          </p:nvPicPr>
          <p:blipFill>
            <a:blip r:embed="rId19"/>
            <a:stretch/>
          </p:blipFill>
          <p:spPr>
            <a:xfrm>
              <a:off x="3181320" y="33202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28" name="Image 12" descr=""/>
            <p:cNvPicPr/>
            <p:nvPr/>
          </p:nvPicPr>
          <p:blipFill>
            <a:blip r:embed="rId20"/>
            <a:stretch/>
          </p:blipFill>
          <p:spPr>
            <a:xfrm>
              <a:off x="3150360" y="33512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29" name="Image 13" descr=""/>
            <p:cNvPicPr/>
            <p:nvPr/>
          </p:nvPicPr>
          <p:blipFill>
            <a:blip r:embed="rId21"/>
            <a:stretch/>
          </p:blipFill>
          <p:spPr>
            <a:xfrm>
              <a:off x="3119040" y="338112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530" name="Image 14" descr=""/>
          <p:cNvPicPr/>
          <p:nvPr/>
        </p:nvPicPr>
        <p:blipFill>
          <a:blip r:embed="rId22"/>
          <a:stretch/>
        </p:blipFill>
        <p:spPr>
          <a:xfrm>
            <a:off x="5792760" y="1811880"/>
            <a:ext cx="984600" cy="988920"/>
          </a:xfrm>
          <a:prstGeom prst="rect">
            <a:avLst/>
          </a:prstGeom>
          <a:ln w="0">
            <a:noFill/>
          </a:ln>
        </p:spPr>
      </p:pic>
      <p:pic>
        <p:nvPicPr>
          <p:cNvPr id="531" name="Image 15" descr=""/>
          <p:cNvPicPr/>
          <p:nvPr/>
        </p:nvPicPr>
        <p:blipFill>
          <a:blip r:embed="rId23"/>
          <a:stretch/>
        </p:blipFill>
        <p:spPr>
          <a:xfrm>
            <a:off x="5792760" y="2883960"/>
            <a:ext cx="984600" cy="988920"/>
          </a:xfrm>
          <a:prstGeom prst="rect">
            <a:avLst/>
          </a:prstGeom>
          <a:ln w="0">
            <a:noFill/>
          </a:ln>
        </p:spPr>
      </p:pic>
      <p:grpSp>
        <p:nvGrpSpPr>
          <p:cNvPr id="532" name="Groupe 19"/>
          <p:cNvGrpSpPr/>
          <p:nvPr/>
        </p:nvGrpSpPr>
        <p:grpSpPr>
          <a:xfrm>
            <a:off x="4498920" y="2322000"/>
            <a:ext cx="1262520" cy="1257480"/>
            <a:chOff x="4498920" y="2322000"/>
            <a:chExt cx="1262520" cy="1257480"/>
          </a:xfrm>
        </p:grpSpPr>
        <p:pic>
          <p:nvPicPr>
            <p:cNvPr id="533" name="Image 20" descr=""/>
            <p:cNvPicPr/>
            <p:nvPr/>
          </p:nvPicPr>
          <p:blipFill>
            <a:blip r:embed="rId24"/>
            <a:stretch/>
          </p:blipFill>
          <p:spPr>
            <a:xfrm>
              <a:off x="4776840" y="23220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34" name="Image 21" descr=""/>
            <p:cNvPicPr/>
            <p:nvPr/>
          </p:nvPicPr>
          <p:blipFill>
            <a:blip r:embed="rId25"/>
            <a:stretch/>
          </p:blipFill>
          <p:spPr>
            <a:xfrm>
              <a:off x="4745520" y="23518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35" name="Image 22" descr=""/>
            <p:cNvPicPr/>
            <p:nvPr/>
          </p:nvPicPr>
          <p:blipFill>
            <a:blip r:embed="rId26"/>
            <a:stretch/>
          </p:blipFill>
          <p:spPr>
            <a:xfrm>
              <a:off x="4714560" y="23817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36" name="Image 23" descr=""/>
            <p:cNvPicPr/>
            <p:nvPr/>
          </p:nvPicPr>
          <p:blipFill>
            <a:blip r:embed="rId27"/>
            <a:stretch/>
          </p:blipFill>
          <p:spPr>
            <a:xfrm>
              <a:off x="4683240" y="24116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37" name="Image 39" descr=""/>
            <p:cNvPicPr/>
            <p:nvPr/>
          </p:nvPicPr>
          <p:blipFill>
            <a:blip r:embed="rId28"/>
            <a:stretch/>
          </p:blipFill>
          <p:spPr>
            <a:xfrm>
              <a:off x="4654800" y="24397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38" name="Image 40" descr=""/>
            <p:cNvPicPr/>
            <p:nvPr/>
          </p:nvPicPr>
          <p:blipFill>
            <a:blip r:embed="rId29"/>
            <a:stretch/>
          </p:blipFill>
          <p:spPr>
            <a:xfrm>
              <a:off x="4623480" y="2469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39" name="Image 41" descr=""/>
            <p:cNvPicPr/>
            <p:nvPr/>
          </p:nvPicPr>
          <p:blipFill>
            <a:blip r:embed="rId30"/>
            <a:stretch/>
          </p:blipFill>
          <p:spPr>
            <a:xfrm>
              <a:off x="4592160" y="24994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40" name="Image 44" descr=""/>
            <p:cNvPicPr/>
            <p:nvPr/>
          </p:nvPicPr>
          <p:blipFill>
            <a:blip r:embed="rId31"/>
            <a:stretch/>
          </p:blipFill>
          <p:spPr>
            <a:xfrm>
              <a:off x="4561200" y="25293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41" name="Image 45" descr=""/>
            <p:cNvPicPr/>
            <p:nvPr/>
          </p:nvPicPr>
          <p:blipFill>
            <a:blip r:embed="rId32"/>
            <a:stretch/>
          </p:blipFill>
          <p:spPr>
            <a:xfrm>
              <a:off x="4529880" y="25606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42" name="Image 46" descr=""/>
            <p:cNvPicPr/>
            <p:nvPr/>
          </p:nvPicPr>
          <p:blipFill>
            <a:blip r:embed="rId33"/>
            <a:stretch/>
          </p:blipFill>
          <p:spPr>
            <a:xfrm>
              <a:off x="4498920" y="259056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543" name="Image 47" descr=""/>
          <p:cNvPicPr/>
          <p:nvPr/>
        </p:nvPicPr>
        <p:blipFill>
          <a:blip r:embed="rId34"/>
          <a:stretch/>
        </p:blipFill>
        <p:spPr>
          <a:xfrm>
            <a:off x="6863400" y="2876400"/>
            <a:ext cx="984600" cy="9889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4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6/10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546" name="Groupe 25"/>
          <p:cNvGrpSpPr/>
          <p:nvPr/>
        </p:nvGrpSpPr>
        <p:grpSpPr>
          <a:xfrm>
            <a:off x="3417120" y="5066640"/>
            <a:ext cx="1973160" cy="946080"/>
            <a:chOff x="3417120" y="5066640"/>
            <a:chExt cx="1973160" cy="946080"/>
          </a:xfrm>
        </p:grpSpPr>
        <p:sp>
          <p:nvSpPr>
            <p:cNvPr id="547" name="Rectangle 26"/>
            <p:cNvSpPr/>
            <p:nvPr/>
          </p:nvSpPr>
          <p:spPr>
            <a:xfrm>
              <a:off x="4401360" y="5066640"/>
              <a:ext cx="494280" cy="345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c00000"/>
                  </a:solidFill>
                  <a:latin typeface="Calibri"/>
                </a:rPr>
                <a:t>D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48" name="Rectangle 27"/>
            <p:cNvSpPr/>
            <p:nvPr/>
          </p:nvSpPr>
          <p:spPr>
            <a:xfrm>
              <a:off x="4896000" y="5066640"/>
              <a:ext cx="494280" cy="345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70c0"/>
                  </a:solidFill>
                  <a:latin typeface="Calibri"/>
                </a:rPr>
                <a:t>U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49" name="Rectangle 28"/>
            <p:cNvSpPr/>
            <p:nvPr/>
          </p:nvSpPr>
          <p:spPr>
            <a:xfrm>
              <a:off x="4401360" y="5411880"/>
              <a:ext cx="494280" cy="6008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50" name="Rectangle 29"/>
            <p:cNvSpPr/>
            <p:nvPr/>
          </p:nvSpPr>
          <p:spPr>
            <a:xfrm>
              <a:off x="4896000" y="5411880"/>
              <a:ext cx="494280" cy="6008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51" name="Rectangle 30"/>
            <p:cNvSpPr/>
            <p:nvPr/>
          </p:nvSpPr>
          <p:spPr>
            <a:xfrm>
              <a:off x="3910320" y="5066640"/>
              <a:ext cx="494280" cy="345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b050"/>
                  </a:solidFill>
                  <a:latin typeface="Calibri"/>
                </a:rPr>
                <a:t>C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52" name="Rectangle 31"/>
            <p:cNvSpPr/>
            <p:nvPr/>
          </p:nvSpPr>
          <p:spPr>
            <a:xfrm>
              <a:off x="3910320" y="5411880"/>
              <a:ext cx="494280" cy="6008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4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53" name="Rectangle 32"/>
            <p:cNvSpPr/>
            <p:nvPr/>
          </p:nvSpPr>
          <p:spPr>
            <a:xfrm>
              <a:off x="3417120" y="5066640"/>
              <a:ext cx="494280" cy="345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</a:rPr>
                <a:t>M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54" name="Rectangle 33"/>
            <p:cNvSpPr/>
            <p:nvPr/>
          </p:nvSpPr>
          <p:spPr>
            <a:xfrm>
              <a:off x="3417120" y="5411880"/>
              <a:ext cx="494280" cy="6008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3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555" name="Groupe 34"/>
          <p:cNvGrpSpPr/>
          <p:nvPr/>
        </p:nvGrpSpPr>
        <p:grpSpPr>
          <a:xfrm>
            <a:off x="3150360" y="1722600"/>
            <a:ext cx="1262520" cy="1257840"/>
            <a:chOff x="3150360" y="1722600"/>
            <a:chExt cx="1262520" cy="1257840"/>
          </a:xfrm>
        </p:grpSpPr>
        <p:pic>
          <p:nvPicPr>
            <p:cNvPr id="556" name="Image 35" descr=""/>
            <p:cNvPicPr/>
            <p:nvPr/>
          </p:nvPicPr>
          <p:blipFill>
            <a:blip r:embed="rId1"/>
            <a:stretch/>
          </p:blipFill>
          <p:spPr>
            <a:xfrm>
              <a:off x="3428280" y="1722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57" name="Image 36" descr=""/>
            <p:cNvPicPr/>
            <p:nvPr/>
          </p:nvPicPr>
          <p:blipFill>
            <a:blip r:embed="rId2"/>
            <a:stretch/>
          </p:blipFill>
          <p:spPr>
            <a:xfrm>
              <a:off x="3396960" y="17528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58" name="Image 37" descr=""/>
            <p:cNvPicPr/>
            <p:nvPr/>
          </p:nvPicPr>
          <p:blipFill>
            <a:blip r:embed="rId3"/>
            <a:stretch/>
          </p:blipFill>
          <p:spPr>
            <a:xfrm>
              <a:off x="3366000" y="17827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59" name="Image 38" descr=""/>
            <p:cNvPicPr/>
            <p:nvPr/>
          </p:nvPicPr>
          <p:blipFill>
            <a:blip r:embed="rId4"/>
            <a:stretch/>
          </p:blipFill>
          <p:spPr>
            <a:xfrm>
              <a:off x="3334680" y="1812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60" name="Image 39" descr=""/>
            <p:cNvPicPr/>
            <p:nvPr/>
          </p:nvPicPr>
          <p:blipFill>
            <a:blip r:embed="rId5"/>
            <a:stretch/>
          </p:blipFill>
          <p:spPr>
            <a:xfrm>
              <a:off x="3305880" y="18406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61" name="Image 40" descr=""/>
            <p:cNvPicPr/>
            <p:nvPr/>
          </p:nvPicPr>
          <p:blipFill>
            <a:blip r:embed="rId6"/>
            <a:stretch/>
          </p:blipFill>
          <p:spPr>
            <a:xfrm>
              <a:off x="3274920" y="1870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62" name="Image 41" descr=""/>
            <p:cNvPicPr/>
            <p:nvPr/>
          </p:nvPicPr>
          <p:blipFill>
            <a:blip r:embed="rId7"/>
            <a:stretch/>
          </p:blipFill>
          <p:spPr>
            <a:xfrm>
              <a:off x="3243600" y="19004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63" name="Image 42" descr=""/>
            <p:cNvPicPr/>
            <p:nvPr/>
          </p:nvPicPr>
          <p:blipFill>
            <a:blip r:embed="rId8"/>
            <a:stretch/>
          </p:blipFill>
          <p:spPr>
            <a:xfrm>
              <a:off x="3212640" y="19303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64" name="Image 43" descr=""/>
            <p:cNvPicPr/>
            <p:nvPr/>
          </p:nvPicPr>
          <p:blipFill>
            <a:blip r:embed="rId9"/>
            <a:stretch/>
          </p:blipFill>
          <p:spPr>
            <a:xfrm>
              <a:off x="3181320" y="19616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65" name="Image 44" descr=""/>
            <p:cNvPicPr/>
            <p:nvPr/>
          </p:nvPicPr>
          <p:blipFill>
            <a:blip r:embed="rId10"/>
            <a:stretch/>
          </p:blipFill>
          <p:spPr>
            <a:xfrm>
              <a:off x="3150360" y="199152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566" name="Image 45" descr=""/>
          <p:cNvPicPr/>
          <p:nvPr/>
        </p:nvPicPr>
        <p:blipFill>
          <a:blip r:embed="rId11"/>
          <a:stretch/>
        </p:blipFill>
        <p:spPr>
          <a:xfrm>
            <a:off x="6863400" y="1811880"/>
            <a:ext cx="984600" cy="988920"/>
          </a:xfrm>
          <a:prstGeom prst="rect">
            <a:avLst/>
          </a:prstGeom>
          <a:ln w="0">
            <a:noFill/>
          </a:ln>
        </p:spPr>
      </p:pic>
      <p:grpSp>
        <p:nvGrpSpPr>
          <p:cNvPr id="567" name="Groupe 46"/>
          <p:cNvGrpSpPr/>
          <p:nvPr/>
        </p:nvGrpSpPr>
        <p:grpSpPr>
          <a:xfrm>
            <a:off x="3119040" y="3112560"/>
            <a:ext cx="1262520" cy="1257480"/>
            <a:chOff x="3119040" y="3112560"/>
            <a:chExt cx="1262520" cy="1257480"/>
          </a:xfrm>
        </p:grpSpPr>
        <p:pic>
          <p:nvPicPr>
            <p:cNvPr id="568" name="Image 47" descr=""/>
            <p:cNvPicPr/>
            <p:nvPr/>
          </p:nvPicPr>
          <p:blipFill>
            <a:blip r:embed="rId12"/>
            <a:stretch/>
          </p:blipFill>
          <p:spPr>
            <a:xfrm>
              <a:off x="3396960" y="3112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69" name="Image 48" descr=""/>
            <p:cNvPicPr/>
            <p:nvPr/>
          </p:nvPicPr>
          <p:blipFill>
            <a:blip r:embed="rId13"/>
            <a:stretch/>
          </p:blipFill>
          <p:spPr>
            <a:xfrm>
              <a:off x="3366000" y="31424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70" name="Image 49" descr=""/>
            <p:cNvPicPr/>
            <p:nvPr/>
          </p:nvPicPr>
          <p:blipFill>
            <a:blip r:embed="rId14"/>
            <a:stretch/>
          </p:blipFill>
          <p:spPr>
            <a:xfrm>
              <a:off x="3334680" y="31723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71" name="Image 50" descr=""/>
            <p:cNvPicPr/>
            <p:nvPr/>
          </p:nvPicPr>
          <p:blipFill>
            <a:blip r:embed="rId15"/>
            <a:stretch/>
          </p:blipFill>
          <p:spPr>
            <a:xfrm>
              <a:off x="3303360" y="32022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72" name="Image 51" descr=""/>
            <p:cNvPicPr/>
            <p:nvPr/>
          </p:nvPicPr>
          <p:blipFill>
            <a:blip r:embed="rId16"/>
            <a:stretch/>
          </p:blipFill>
          <p:spPr>
            <a:xfrm>
              <a:off x="3274920" y="32302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73" name="Image 52" descr=""/>
            <p:cNvPicPr/>
            <p:nvPr/>
          </p:nvPicPr>
          <p:blipFill>
            <a:blip r:embed="rId17"/>
            <a:stretch/>
          </p:blipFill>
          <p:spPr>
            <a:xfrm>
              <a:off x="3243600" y="32601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74" name="Image 53" descr=""/>
            <p:cNvPicPr/>
            <p:nvPr/>
          </p:nvPicPr>
          <p:blipFill>
            <a:blip r:embed="rId18"/>
            <a:stretch/>
          </p:blipFill>
          <p:spPr>
            <a:xfrm>
              <a:off x="3212640" y="32900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75" name="Image 65" descr=""/>
            <p:cNvPicPr/>
            <p:nvPr/>
          </p:nvPicPr>
          <p:blipFill>
            <a:blip r:embed="rId19"/>
            <a:stretch/>
          </p:blipFill>
          <p:spPr>
            <a:xfrm>
              <a:off x="3181320" y="33202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76" name="Image 66" descr=""/>
            <p:cNvPicPr/>
            <p:nvPr/>
          </p:nvPicPr>
          <p:blipFill>
            <a:blip r:embed="rId20"/>
            <a:stretch/>
          </p:blipFill>
          <p:spPr>
            <a:xfrm>
              <a:off x="3150360" y="33512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77" name="Image 67" descr=""/>
            <p:cNvPicPr/>
            <p:nvPr/>
          </p:nvPicPr>
          <p:blipFill>
            <a:blip r:embed="rId21"/>
            <a:stretch/>
          </p:blipFill>
          <p:spPr>
            <a:xfrm>
              <a:off x="3119040" y="338112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578" name="Image 68" descr=""/>
          <p:cNvPicPr/>
          <p:nvPr/>
        </p:nvPicPr>
        <p:blipFill>
          <a:blip r:embed="rId22"/>
          <a:stretch/>
        </p:blipFill>
        <p:spPr>
          <a:xfrm>
            <a:off x="5792760" y="1811880"/>
            <a:ext cx="984600" cy="988920"/>
          </a:xfrm>
          <a:prstGeom prst="rect">
            <a:avLst/>
          </a:prstGeom>
          <a:ln w="0">
            <a:noFill/>
          </a:ln>
        </p:spPr>
      </p:pic>
      <p:pic>
        <p:nvPicPr>
          <p:cNvPr id="579" name="Image 69" descr=""/>
          <p:cNvPicPr/>
          <p:nvPr/>
        </p:nvPicPr>
        <p:blipFill>
          <a:blip r:embed="rId23"/>
          <a:stretch/>
        </p:blipFill>
        <p:spPr>
          <a:xfrm>
            <a:off x="5792760" y="2883960"/>
            <a:ext cx="984600" cy="988920"/>
          </a:xfrm>
          <a:prstGeom prst="rect">
            <a:avLst/>
          </a:prstGeom>
          <a:ln w="0">
            <a:noFill/>
          </a:ln>
        </p:spPr>
      </p:pic>
      <p:grpSp>
        <p:nvGrpSpPr>
          <p:cNvPr id="580" name="Groupe 70"/>
          <p:cNvGrpSpPr/>
          <p:nvPr/>
        </p:nvGrpSpPr>
        <p:grpSpPr>
          <a:xfrm>
            <a:off x="4498920" y="2322000"/>
            <a:ext cx="1262520" cy="1257480"/>
            <a:chOff x="4498920" y="2322000"/>
            <a:chExt cx="1262520" cy="1257480"/>
          </a:xfrm>
        </p:grpSpPr>
        <p:pic>
          <p:nvPicPr>
            <p:cNvPr id="581" name="Image 71" descr=""/>
            <p:cNvPicPr/>
            <p:nvPr/>
          </p:nvPicPr>
          <p:blipFill>
            <a:blip r:embed="rId24"/>
            <a:stretch/>
          </p:blipFill>
          <p:spPr>
            <a:xfrm>
              <a:off x="4776840" y="23220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82" name="Image 72" descr=""/>
            <p:cNvPicPr/>
            <p:nvPr/>
          </p:nvPicPr>
          <p:blipFill>
            <a:blip r:embed="rId25"/>
            <a:stretch/>
          </p:blipFill>
          <p:spPr>
            <a:xfrm>
              <a:off x="4745520" y="23518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83" name="Image 73" descr=""/>
            <p:cNvPicPr/>
            <p:nvPr/>
          </p:nvPicPr>
          <p:blipFill>
            <a:blip r:embed="rId26"/>
            <a:stretch/>
          </p:blipFill>
          <p:spPr>
            <a:xfrm>
              <a:off x="4714560" y="23817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84" name="Image 74" descr=""/>
            <p:cNvPicPr/>
            <p:nvPr/>
          </p:nvPicPr>
          <p:blipFill>
            <a:blip r:embed="rId27"/>
            <a:stretch/>
          </p:blipFill>
          <p:spPr>
            <a:xfrm>
              <a:off x="4683240" y="24116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85" name="Image 75" descr=""/>
            <p:cNvPicPr/>
            <p:nvPr/>
          </p:nvPicPr>
          <p:blipFill>
            <a:blip r:embed="rId28"/>
            <a:stretch/>
          </p:blipFill>
          <p:spPr>
            <a:xfrm>
              <a:off x="4654800" y="24397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86" name="Image 76" descr=""/>
            <p:cNvPicPr/>
            <p:nvPr/>
          </p:nvPicPr>
          <p:blipFill>
            <a:blip r:embed="rId29"/>
            <a:stretch/>
          </p:blipFill>
          <p:spPr>
            <a:xfrm>
              <a:off x="4623480" y="2469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87" name="Image 77" descr=""/>
            <p:cNvPicPr/>
            <p:nvPr/>
          </p:nvPicPr>
          <p:blipFill>
            <a:blip r:embed="rId30"/>
            <a:stretch/>
          </p:blipFill>
          <p:spPr>
            <a:xfrm>
              <a:off x="4592160" y="24994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88" name="Image 78" descr=""/>
            <p:cNvPicPr/>
            <p:nvPr/>
          </p:nvPicPr>
          <p:blipFill>
            <a:blip r:embed="rId31"/>
            <a:stretch/>
          </p:blipFill>
          <p:spPr>
            <a:xfrm>
              <a:off x="4561200" y="25293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89" name="Image 79" descr=""/>
            <p:cNvPicPr/>
            <p:nvPr/>
          </p:nvPicPr>
          <p:blipFill>
            <a:blip r:embed="rId32"/>
            <a:stretch/>
          </p:blipFill>
          <p:spPr>
            <a:xfrm>
              <a:off x="4529880" y="25606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90" name="Image 80" descr=""/>
            <p:cNvPicPr/>
            <p:nvPr/>
          </p:nvPicPr>
          <p:blipFill>
            <a:blip r:embed="rId33"/>
            <a:stretch/>
          </p:blipFill>
          <p:spPr>
            <a:xfrm>
              <a:off x="4498920" y="259056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591" name="Image 81" descr=""/>
          <p:cNvPicPr/>
          <p:nvPr/>
        </p:nvPicPr>
        <p:blipFill>
          <a:blip r:embed="rId34"/>
          <a:stretch/>
        </p:blipFill>
        <p:spPr>
          <a:xfrm>
            <a:off x="6863400" y="2876400"/>
            <a:ext cx="984600" cy="988920"/>
          </a:xfrm>
          <a:prstGeom prst="rect">
            <a:avLst/>
          </a:prstGeom>
          <a:ln w="0">
            <a:noFill/>
          </a:ln>
        </p:spPr>
      </p:pic>
      <p:sp>
        <p:nvSpPr>
          <p:cNvPr id="592" name=""/>
          <p:cNvSpPr txBox="1"/>
          <p:nvPr/>
        </p:nvSpPr>
        <p:spPr>
          <a:xfrm>
            <a:off x="2700000" y="4500000"/>
            <a:ext cx="5580000" cy="526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600" spc="-1" strike="noStrike">
                <a:solidFill>
                  <a:srgbClr val="000000"/>
                </a:solidFill>
                <a:latin typeface="Arial"/>
              </a:rPr>
              <a:t>trois-mille-quatre-cents</a:t>
            </a:r>
            <a:endParaRPr b="0" lang="fr-FR" sz="26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Écris en chiffres le nombre représenté.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9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7/10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595" name="Groupe 24"/>
          <p:cNvGrpSpPr/>
          <p:nvPr/>
        </p:nvGrpSpPr>
        <p:grpSpPr>
          <a:xfrm>
            <a:off x="3150360" y="1722600"/>
            <a:ext cx="1262520" cy="1257840"/>
            <a:chOff x="3150360" y="1722600"/>
            <a:chExt cx="1262520" cy="1257840"/>
          </a:xfrm>
        </p:grpSpPr>
        <p:pic>
          <p:nvPicPr>
            <p:cNvPr id="596" name="Image 25" descr=""/>
            <p:cNvPicPr/>
            <p:nvPr/>
          </p:nvPicPr>
          <p:blipFill>
            <a:blip r:embed="rId1"/>
            <a:stretch/>
          </p:blipFill>
          <p:spPr>
            <a:xfrm>
              <a:off x="3428280" y="1722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97" name="Image 26" descr=""/>
            <p:cNvPicPr/>
            <p:nvPr/>
          </p:nvPicPr>
          <p:blipFill>
            <a:blip r:embed="rId2"/>
            <a:stretch/>
          </p:blipFill>
          <p:spPr>
            <a:xfrm>
              <a:off x="3396960" y="17528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98" name="Image 27" descr=""/>
            <p:cNvPicPr/>
            <p:nvPr/>
          </p:nvPicPr>
          <p:blipFill>
            <a:blip r:embed="rId3"/>
            <a:stretch/>
          </p:blipFill>
          <p:spPr>
            <a:xfrm>
              <a:off x="3366000" y="17827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99" name="Image 28" descr=""/>
            <p:cNvPicPr/>
            <p:nvPr/>
          </p:nvPicPr>
          <p:blipFill>
            <a:blip r:embed="rId4"/>
            <a:stretch/>
          </p:blipFill>
          <p:spPr>
            <a:xfrm>
              <a:off x="3334680" y="1812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00" name="Image 29" descr=""/>
            <p:cNvPicPr/>
            <p:nvPr/>
          </p:nvPicPr>
          <p:blipFill>
            <a:blip r:embed="rId5"/>
            <a:stretch/>
          </p:blipFill>
          <p:spPr>
            <a:xfrm>
              <a:off x="3305880" y="18406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01" name="Image 30" descr=""/>
            <p:cNvPicPr/>
            <p:nvPr/>
          </p:nvPicPr>
          <p:blipFill>
            <a:blip r:embed="rId6"/>
            <a:stretch/>
          </p:blipFill>
          <p:spPr>
            <a:xfrm>
              <a:off x="3274920" y="1870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02" name="Image 31" descr=""/>
            <p:cNvPicPr/>
            <p:nvPr/>
          </p:nvPicPr>
          <p:blipFill>
            <a:blip r:embed="rId7"/>
            <a:stretch/>
          </p:blipFill>
          <p:spPr>
            <a:xfrm>
              <a:off x="3243600" y="19004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03" name="Image 32" descr=""/>
            <p:cNvPicPr/>
            <p:nvPr/>
          </p:nvPicPr>
          <p:blipFill>
            <a:blip r:embed="rId8"/>
            <a:stretch/>
          </p:blipFill>
          <p:spPr>
            <a:xfrm>
              <a:off x="3212640" y="19303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04" name="Image 33" descr=""/>
            <p:cNvPicPr/>
            <p:nvPr/>
          </p:nvPicPr>
          <p:blipFill>
            <a:blip r:embed="rId9"/>
            <a:stretch/>
          </p:blipFill>
          <p:spPr>
            <a:xfrm>
              <a:off x="3181320" y="19616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05" name="Image 34" descr=""/>
            <p:cNvPicPr/>
            <p:nvPr/>
          </p:nvPicPr>
          <p:blipFill>
            <a:blip r:embed="rId10"/>
            <a:stretch/>
          </p:blipFill>
          <p:spPr>
            <a:xfrm>
              <a:off x="3150360" y="199152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606" name="Image 38" descr=""/>
          <p:cNvPicPr/>
          <p:nvPr/>
        </p:nvPicPr>
        <p:blipFill>
          <a:blip r:embed="rId11"/>
          <a:stretch/>
        </p:blipFill>
        <p:spPr>
          <a:xfrm>
            <a:off x="5985360" y="1993320"/>
            <a:ext cx="984600" cy="988920"/>
          </a:xfrm>
          <a:prstGeom prst="rect">
            <a:avLst/>
          </a:prstGeom>
          <a:ln w="0">
            <a:noFill/>
          </a:ln>
        </p:spPr>
      </p:pic>
      <p:grpSp>
        <p:nvGrpSpPr>
          <p:cNvPr id="607" name="Groupe 3"/>
          <p:cNvGrpSpPr/>
          <p:nvPr/>
        </p:nvGrpSpPr>
        <p:grpSpPr>
          <a:xfrm>
            <a:off x="3119040" y="3112560"/>
            <a:ext cx="1262520" cy="1257480"/>
            <a:chOff x="3119040" y="3112560"/>
            <a:chExt cx="1262520" cy="1257480"/>
          </a:xfrm>
        </p:grpSpPr>
        <p:pic>
          <p:nvPicPr>
            <p:cNvPr id="608" name="Image 4" descr=""/>
            <p:cNvPicPr/>
            <p:nvPr/>
          </p:nvPicPr>
          <p:blipFill>
            <a:blip r:embed="rId12"/>
            <a:stretch/>
          </p:blipFill>
          <p:spPr>
            <a:xfrm>
              <a:off x="3396960" y="3112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09" name="Image 5" descr=""/>
            <p:cNvPicPr/>
            <p:nvPr/>
          </p:nvPicPr>
          <p:blipFill>
            <a:blip r:embed="rId13"/>
            <a:stretch/>
          </p:blipFill>
          <p:spPr>
            <a:xfrm>
              <a:off x="3366000" y="31424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10" name="Image 6" descr=""/>
            <p:cNvPicPr/>
            <p:nvPr/>
          </p:nvPicPr>
          <p:blipFill>
            <a:blip r:embed="rId14"/>
            <a:stretch/>
          </p:blipFill>
          <p:spPr>
            <a:xfrm>
              <a:off x="3334680" y="31723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11" name="Image 7" descr=""/>
            <p:cNvPicPr/>
            <p:nvPr/>
          </p:nvPicPr>
          <p:blipFill>
            <a:blip r:embed="rId15"/>
            <a:stretch/>
          </p:blipFill>
          <p:spPr>
            <a:xfrm>
              <a:off x="3303360" y="32022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12" name="Image 8" descr=""/>
            <p:cNvPicPr/>
            <p:nvPr/>
          </p:nvPicPr>
          <p:blipFill>
            <a:blip r:embed="rId16"/>
            <a:stretch/>
          </p:blipFill>
          <p:spPr>
            <a:xfrm>
              <a:off x="3274920" y="32302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13" name="Image 9" descr=""/>
            <p:cNvPicPr/>
            <p:nvPr/>
          </p:nvPicPr>
          <p:blipFill>
            <a:blip r:embed="rId17"/>
            <a:stretch/>
          </p:blipFill>
          <p:spPr>
            <a:xfrm>
              <a:off x="3243600" y="32601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14" name="Image 10" descr=""/>
            <p:cNvPicPr/>
            <p:nvPr/>
          </p:nvPicPr>
          <p:blipFill>
            <a:blip r:embed="rId18"/>
            <a:stretch/>
          </p:blipFill>
          <p:spPr>
            <a:xfrm>
              <a:off x="3212640" y="32900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15" name="Image 11" descr=""/>
            <p:cNvPicPr/>
            <p:nvPr/>
          </p:nvPicPr>
          <p:blipFill>
            <a:blip r:embed="rId19"/>
            <a:stretch/>
          </p:blipFill>
          <p:spPr>
            <a:xfrm>
              <a:off x="3181320" y="33202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16" name="Image 12" descr=""/>
            <p:cNvPicPr/>
            <p:nvPr/>
          </p:nvPicPr>
          <p:blipFill>
            <a:blip r:embed="rId20"/>
            <a:stretch/>
          </p:blipFill>
          <p:spPr>
            <a:xfrm>
              <a:off x="3150360" y="33512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17" name="Image 13" descr=""/>
            <p:cNvPicPr/>
            <p:nvPr/>
          </p:nvPicPr>
          <p:blipFill>
            <a:blip r:embed="rId21"/>
            <a:stretch/>
          </p:blipFill>
          <p:spPr>
            <a:xfrm>
              <a:off x="3119040" y="338112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618" name="Groupe 19"/>
          <p:cNvGrpSpPr/>
          <p:nvPr/>
        </p:nvGrpSpPr>
        <p:grpSpPr>
          <a:xfrm>
            <a:off x="4444200" y="1722600"/>
            <a:ext cx="1262520" cy="1257840"/>
            <a:chOff x="4444200" y="1722600"/>
            <a:chExt cx="1262520" cy="1257840"/>
          </a:xfrm>
        </p:grpSpPr>
        <p:pic>
          <p:nvPicPr>
            <p:cNvPr id="619" name="Image 20" descr=""/>
            <p:cNvPicPr/>
            <p:nvPr/>
          </p:nvPicPr>
          <p:blipFill>
            <a:blip r:embed="rId22"/>
            <a:stretch/>
          </p:blipFill>
          <p:spPr>
            <a:xfrm>
              <a:off x="4722120" y="1722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20" name="Image 21" descr=""/>
            <p:cNvPicPr/>
            <p:nvPr/>
          </p:nvPicPr>
          <p:blipFill>
            <a:blip r:embed="rId23"/>
            <a:stretch/>
          </p:blipFill>
          <p:spPr>
            <a:xfrm>
              <a:off x="4691160" y="17528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21" name="Image 22" descr=""/>
            <p:cNvPicPr/>
            <p:nvPr/>
          </p:nvPicPr>
          <p:blipFill>
            <a:blip r:embed="rId24"/>
            <a:stretch/>
          </p:blipFill>
          <p:spPr>
            <a:xfrm>
              <a:off x="4659840" y="17827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22" name="Image 23" descr=""/>
            <p:cNvPicPr/>
            <p:nvPr/>
          </p:nvPicPr>
          <p:blipFill>
            <a:blip r:embed="rId25"/>
            <a:stretch/>
          </p:blipFill>
          <p:spPr>
            <a:xfrm>
              <a:off x="4628880" y="1812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23" name="Image 39" descr=""/>
            <p:cNvPicPr/>
            <p:nvPr/>
          </p:nvPicPr>
          <p:blipFill>
            <a:blip r:embed="rId26"/>
            <a:stretch/>
          </p:blipFill>
          <p:spPr>
            <a:xfrm>
              <a:off x="4600080" y="18406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24" name="Image 40" descr=""/>
            <p:cNvPicPr/>
            <p:nvPr/>
          </p:nvPicPr>
          <p:blipFill>
            <a:blip r:embed="rId27"/>
            <a:stretch/>
          </p:blipFill>
          <p:spPr>
            <a:xfrm>
              <a:off x="4569120" y="1870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25" name="Image 41" descr=""/>
            <p:cNvPicPr/>
            <p:nvPr/>
          </p:nvPicPr>
          <p:blipFill>
            <a:blip r:embed="rId28"/>
            <a:stretch/>
          </p:blipFill>
          <p:spPr>
            <a:xfrm>
              <a:off x="4537800" y="19004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26" name="Image 44" descr=""/>
            <p:cNvPicPr/>
            <p:nvPr/>
          </p:nvPicPr>
          <p:blipFill>
            <a:blip r:embed="rId29"/>
            <a:stretch/>
          </p:blipFill>
          <p:spPr>
            <a:xfrm>
              <a:off x="4506480" y="19303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27" name="Image 45" descr=""/>
            <p:cNvPicPr/>
            <p:nvPr/>
          </p:nvPicPr>
          <p:blipFill>
            <a:blip r:embed="rId30"/>
            <a:stretch/>
          </p:blipFill>
          <p:spPr>
            <a:xfrm>
              <a:off x="4475520" y="19616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28" name="Image 46" descr=""/>
            <p:cNvPicPr/>
            <p:nvPr/>
          </p:nvPicPr>
          <p:blipFill>
            <a:blip r:embed="rId31"/>
            <a:stretch/>
          </p:blipFill>
          <p:spPr>
            <a:xfrm>
              <a:off x="4444200" y="199152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629" name="Image 47" descr=""/>
          <p:cNvPicPr/>
          <p:nvPr/>
        </p:nvPicPr>
        <p:blipFill>
          <a:blip r:embed="rId32"/>
          <a:stretch/>
        </p:blipFill>
        <p:spPr>
          <a:xfrm>
            <a:off x="5987880" y="3202200"/>
            <a:ext cx="984600" cy="988920"/>
          </a:xfrm>
          <a:prstGeom prst="rect">
            <a:avLst/>
          </a:prstGeom>
          <a:ln w="0">
            <a:noFill/>
          </a:ln>
        </p:spPr>
      </p:pic>
      <p:grpSp>
        <p:nvGrpSpPr>
          <p:cNvPr id="630" name="Groupe 16"/>
          <p:cNvGrpSpPr/>
          <p:nvPr/>
        </p:nvGrpSpPr>
        <p:grpSpPr>
          <a:xfrm>
            <a:off x="4429800" y="3112560"/>
            <a:ext cx="1262880" cy="1257480"/>
            <a:chOff x="4429800" y="3112560"/>
            <a:chExt cx="1262880" cy="1257480"/>
          </a:xfrm>
        </p:grpSpPr>
        <p:pic>
          <p:nvPicPr>
            <p:cNvPr id="631" name="Image 17" descr=""/>
            <p:cNvPicPr/>
            <p:nvPr/>
          </p:nvPicPr>
          <p:blipFill>
            <a:blip r:embed="rId33"/>
            <a:stretch/>
          </p:blipFill>
          <p:spPr>
            <a:xfrm>
              <a:off x="4708080" y="3112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32" name="Image 18" descr=""/>
            <p:cNvPicPr/>
            <p:nvPr/>
          </p:nvPicPr>
          <p:blipFill>
            <a:blip r:embed="rId34"/>
            <a:stretch/>
          </p:blipFill>
          <p:spPr>
            <a:xfrm>
              <a:off x="4676760" y="31424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33" name="Image 35" descr=""/>
            <p:cNvPicPr/>
            <p:nvPr/>
          </p:nvPicPr>
          <p:blipFill>
            <a:blip r:embed="rId35"/>
            <a:stretch/>
          </p:blipFill>
          <p:spPr>
            <a:xfrm>
              <a:off x="4645800" y="31723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34" name="Image 36" descr=""/>
            <p:cNvPicPr/>
            <p:nvPr/>
          </p:nvPicPr>
          <p:blipFill>
            <a:blip r:embed="rId36"/>
            <a:stretch/>
          </p:blipFill>
          <p:spPr>
            <a:xfrm>
              <a:off x="4614480" y="32022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35" name="Image 37" descr=""/>
            <p:cNvPicPr/>
            <p:nvPr/>
          </p:nvPicPr>
          <p:blipFill>
            <a:blip r:embed="rId37"/>
            <a:stretch/>
          </p:blipFill>
          <p:spPr>
            <a:xfrm>
              <a:off x="4585680" y="32302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36" name="Image 42" descr=""/>
            <p:cNvPicPr/>
            <p:nvPr/>
          </p:nvPicPr>
          <p:blipFill>
            <a:blip r:embed="rId38"/>
            <a:stretch/>
          </p:blipFill>
          <p:spPr>
            <a:xfrm>
              <a:off x="4554720" y="32601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37" name="Image 43" descr=""/>
            <p:cNvPicPr/>
            <p:nvPr/>
          </p:nvPicPr>
          <p:blipFill>
            <a:blip r:embed="rId39"/>
            <a:stretch/>
          </p:blipFill>
          <p:spPr>
            <a:xfrm>
              <a:off x="4523400" y="32900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38" name="Image 48" descr=""/>
            <p:cNvPicPr/>
            <p:nvPr/>
          </p:nvPicPr>
          <p:blipFill>
            <a:blip r:embed="rId40"/>
            <a:stretch/>
          </p:blipFill>
          <p:spPr>
            <a:xfrm>
              <a:off x="4492440" y="33202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39" name="Image 49" descr=""/>
            <p:cNvPicPr/>
            <p:nvPr/>
          </p:nvPicPr>
          <p:blipFill>
            <a:blip r:embed="rId41"/>
            <a:stretch/>
          </p:blipFill>
          <p:spPr>
            <a:xfrm>
              <a:off x="4461120" y="33512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40" name="Image 50" descr=""/>
            <p:cNvPicPr/>
            <p:nvPr/>
          </p:nvPicPr>
          <p:blipFill>
            <a:blip r:embed="rId42"/>
            <a:stretch/>
          </p:blipFill>
          <p:spPr>
            <a:xfrm>
              <a:off x="4429800" y="338112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7/10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643" name="Groupe 25"/>
          <p:cNvGrpSpPr/>
          <p:nvPr/>
        </p:nvGrpSpPr>
        <p:grpSpPr>
          <a:xfrm>
            <a:off x="3417120" y="5066640"/>
            <a:ext cx="1973160" cy="946080"/>
            <a:chOff x="3417120" y="5066640"/>
            <a:chExt cx="1973160" cy="946080"/>
          </a:xfrm>
        </p:grpSpPr>
        <p:sp>
          <p:nvSpPr>
            <p:cNvPr id="644" name="Rectangle 26"/>
            <p:cNvSpPr/>
            <p:nvPr/>
          </p:nvSpPr>
          <p:spPr>
            <a:xfrm>
              <a:off x="4401360" y="5066640"/>
              <a:ext cx="494280" cy="345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c00000"/>
                  </a:solidFill>
                  <a:latin typeface="Calibri"/>
                </a:rPr>
                <a:t>D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45" name="Rectangle 27"/>
            <p:cNvSpPr/>
            <p:nvPr/>
          </p:nvSpPr>
          <p:spPr>
            <a:xfrm>
              <a:off x="4896000" y="5066640"/>
              <a:ext cx="494280" cy="345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70c0"/>
                  </a:solidFill>
                  <a:latin typeface="Calibri"/>
                </a:rPr>
                <a:t>U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46" name="Rectangle 28"/>
            <p:cNvSpPr/>
            <p:nvPr/>
          </p:nvSpPr>
          <p:spPr>
            <a:xfrm>
              <a:off x="4401360" y="5411880"/>
              <a:ext cx="494280" cy="6008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47" name="Rectangle 29"/>
            <p:cNvSpPr/>
            <p:nvPr/>
          </p:nvSpPr>
          <p:spPr>
            <a:xfrm>
              <a:off x="4896000" y="5411880"/>
              <a:ext cx="494280" cy="6008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48" name="Rectangle 30"/>
            <p:cNvSpPr/>
            <p:nvPr/>
          </p:nvSpPr>
          <p:spPr>
            <a:xfrm>
              <a:off x="3910320" y="5066640"/>
              <a:ext cx="494280" cy="345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b050"/>
                  </a:solidFill>
                  <a:latin typeface="Calibri"/>
                </a:rPr>
                <a:t>C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49" name="Rectangle 31"/>
            <p:cNvSpPr/>
            <p:nvPr/>
          </p:nvSpPr>
          <p:spPr>
            <a:xfrm>
              <a:off x="3910320" y="5411880"/>
              <a:ext cx="494280" cy="6008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2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50" name="Rectangle 32"/>
            <p:cNvSpPr/>
            <p:nvPr/>
          </p:nvSpPr>
          <p:spPr>
            <a:xfrm>
              <a:off x="3417120" y="5066640"/>
              <a:ext cx="494280" cy="345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</a:rPr>
                <a:t>M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51" name="Rectangle 33"/>
            <p:cNvSpPr/>
            <p:nvPr/>
          </p:nvSpPr>
          <p:spPr>
            <a:xfrm>
              <a:off x="3417120" y="5411880"/>
              <a:ext cx="494280" cy="6008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4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652" name="Groupe 3"/>
          <p:cNvGrpSpPr/>
          <p:nvPr/>
        </p:nvGrpSpPr>
        <p:grpSpPr>
          <a:xfrm>
            <a:off x="3150360" y="1722600"/>
            <a:ext cx="1262520" cy="1257840"/>
            <a:chOff x="3150360" y="1722600"/>
            <a:chExt cx="1262520" cy="1257840"/>
          </a:xfrm>
        </p:grpSpPr>
        <p:pic>
          <p:nvPicPr>
            <p:cNvPr id="653" name="Image 4" descr=""/>
            <p:cNvPicPr/>
            <p:nvPr/>
          </p:nvPicPr>
          <p:blipFill>
            <a:blip r:embed="rId1"/>
            <a:stretch/>
          </p:blipFill>
          <p:spPr>
            <a:xfrm>
              <a:off x="3428280" y="1722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54" name="Image 5" descr=""/>
            <p:cNvPicPr/>
            <p:nvPr/>
          </p:nvPicPr>
          <p:blipFill>
            <a:blip r:embed="rId2"/>
            <a:stretch/>
          </p:blipFill>
          <p:spPr>
            <a:xfrm>
              <a:off x="3396960" y="17528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55" name="Image 6" descr=""/>
            <p:cNvPicPr/>
            <p:nvPr/>
          </p:nvPicPr>
          <p:blipFill>
            <a:blip r:embed="rId3"/>
            <a:stretch/>
          </p:blipFill>
          <p:spPr>
            <a:xfrm>
              <a:off x="3366000" y="17827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56" name="Image 7" descr=""/>
            <p:cNvPicPr/>
            <p:nvPr/>
          </p:nvPicPr>
          <p:blipFill>
            <a:blip r:embed="rId4"/>
            <a:stretch/>
          </p:blipFill>
          <p:spPr>
            <a:xfrm>
              <a:off x="3334680" y="1812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57" name="Image 8" descr=""/>
            <p:cNvPicPr/>
            <p:nvPr/>
          </p:nvPicPr>
          <p:blipFill>
            <a:blip r:embed="rId5"/>
            <a:stretch/>
          </p:blipFill>
          <p:spPr>
            <a:xfrm>
              <a:off x="3305880" y="18406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58" name="Image 9" descr=""/>
            <p:cNvPicPr/>
            <p:nvPr/>
          </p:nvPicPr>
          <p:blipFill>
            <a:blip r:embed="rId6"/>
            <a:stretch/>
          </p:blipFill>
          <p:spPr>
            <a:xfrm>
              <a:off x="3274920" y="1870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59" name="Image 10" descr=""/>
            <p:cNvPicPr/>
            <p:nvPr/>
          </p:nvPicPr>
          <p:blipFill>
            <a:blip r:embed="rId7"/>
            <a:stretch/>
          </p:blipFill>
          <p:spPr>
            <a:xfrm>
              <a:off x="3243600" y="19004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60" name="Image 11" descr=""/>
            <p:cNvPicPr/>
            <p:nvPr/>
          </p:nvPicPr>
          <p:blipFill>
            <a:blip r:embed="rId8"/>
            <a:stretch/>
          </p:blipFill>
          <p:spPr>
            <a:xfrm>
              <a:off x="3212640" y="19303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61" name="Image 12" descr=""/>
            <p:cNvPicPr/>
            <p:nvPr/>
          </p:nvPicPr>
          <p:blipFill>
            <a:blip r:embed="rId9"/>
            <a:stretch/>
          </p:blipFill>
          <p:spPr>
            <a:xfrm>
              <a:off x="3181320" y="19616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62" name="Image 13" descr=""/>
            <p:cNvPicPr/>
            <p:nvPr/>
          </p:nvPicPr>
          <p:blipFill>
            <a:blip r:embed="rId10"/>
            <a:stretch/>
          </p:blipFill>
          <p:spPr>
            <a:xfrm>
              <a:off x="3150360" y="199152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663" name="Image 14" descr=""/>
          <p:cNvPicPr/>
          <p:nvPr/>
        </p:nvPicPr>
        <p:blipFill>
          <a:blip r:embed="rId11"/>
          <a:stretch/>
        </p:blipFill>
        <p:spPr>
          <a:xfrm>
            <a:off x="5985360" y="1993320"/>
            <a:ext cx="984600" cy="988920"/>
          </a:xfrm>
          <a:prstGeom prst="rect">
            <a:avLst/>
          </a:prstGeom>
          <a:ln w="0">
            <a:noFill/>
          </a:ln>
        </p:spPr>
      </p:pic>
      <p:grpSp>
        <p:nvGrpSpPr>
          <p:cNvPr id="664" name="Groupe 15"/>
          <p:cNvGrpSpPr/>
          <p:nvPr/>
        </p:nvGrpSpPr>
        <p:grpSpPr>
          <a:xfrm>
            <a:off x="3119040" y="3112560"/>
            <a:ext cx="1262520" cy="1257480"/>
            <a:chOff x="3119040" y="3112560"/>
            <a:chExt cx="1262520" cy="1257480"/>
          </a:xfrm>
        </p:grpSpPr>
        <p:pic>
          <p:nvPicPr>
            <p:cNvPr id="665" name="Image 16" descr=""/>
            <p:cNvPicPr/>
            <p:nvPr/>
          </p:nvPicPr>
          <p:blipFill>
            <a:blip r:embed="rId12"/>
            <a:stretch/>
          </p:blipFill>
          <p:spPr>
            <a:xfrm>
              <a:off x="3396960" y="3112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66" name="Image 17" descr=""/>
            <p:cNvPicPr/>
            <p:nvPr/>
          </p:nvPicPr>
          <p:blipFill>
            <a:blip r:embed="rId13"/>
            <a:stretch/>
          </p:blipFill>
          <p:spPr>
            <a:xfrm>
              <a:off x="3366000" y="31424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67" name="Image 18" descr=""/>
            <p:cNvPicPr/>
            <p:nvPr/>
          </p:nvPicPr>
          <p:blipFill>
            <a:blip r:embed="rId14"/>
            <a:stretch/>
          </p:blipFill>
          <p:spPr>
            <a:xfrm>
              <a:off x="3334680" y="31723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68" name="Image 19" descr=""/>
            <p:cNvPicPr/>
            <p:nvPr/>
          </p:nvPicPr>
          <p:blipFill>
            <a:blip r:embed="rId15"/>
            <a:stretch/>
          </p:blipFill>
          <p:spPr>
            <a:xfrm>
              <a:off x="3303360" y="32022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69" name="Image 20" descr=""/>
            <p:cNvPicPr/>
            <p:nvPr/>
          </p:nvPicPr>
          <p:blipFill>
            <a:blip r:embed="rId16"/>
            <a:stretch/>
          </p:blipFill>
          <p:spPr>
            <a:xfrm>
              <a:off x="3274920" y="32302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70" name="Image 21" descr=""/>
            <p:cNvPicPr/>
            <p:nvPr/>
          </p:nvPicPr>
          <p:blipFill>
            <a:blip r:embed="rId17"/>
            <a:stretch/>
          </p:blipFill>
          <p:spPr>
            <a:xfrm>
              <a:off x="3243600" y="32601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71" name="Image 22" descr=""/>
            <p:cNvPicPr/>
            <p:nvPr/>
          </p:nvPicPr>
          <p:blipFill>
            <a:blip r:embed="rId18"/>
            <a:stretch/>
          </p:blipFill>
          <p:spPr>
            <a:xfrm>
              <a:off x="3212640" y="32900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72" name="Image 23" descr=""/>
            <p:cNvPicPr/>
            <p:nvPr/>
          </p:nvPicPr>
          <p:blipFill>
            <a:blip r:embed="rId19"/>
            <a:stretch/>
          </p:blipFill>
          <p:spPr>
            <a:xfrm>
              <a:off x="3181320" y="33202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73" name="Image 24" descr=""/>
            <p:cNvPicPr/>
            <p:nvPr/>
          </p:nvPicPr>
          <p:blipFill>
            <a:blip r:embed="rId20"/>
            <a:stretch/>
          </p:blipFill>
          <p:spPr>
            <a:xfrm>
              <a:off x="3150360" y="33512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74" name="Image 54" descr=""/>
            <p:cNvPicPr/>
            <p:nvPr/>
          </p:nvPicPr>
          <p:blipFill>
            <a:blip r:embed="rId21"/>
            <a:stretch/>
          </p:blipFill>
          <p:spPr>
            <a:xfrm>
              <a:off x="3119040" y="338112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675" name="Groupe 55"/>
          <p:cNvGrpSpPr/>
          <p:nvPr/>
        </p:nvGrpSpPr>
        <p:grpSpPr>
          <a:xfrm>
            <a:off x="4444200" y="1722600"/>
            <a:ext cx="1262520" cy="1257840"/>
            <a:chOff x="4444200" y="1722600"/>
            <a:chExt cx="1262520" cy="1257840"/>
          </a:xfrm>
        </p:grpSpPr>
        <p:pic>
          <p:nvPicPr>
            <p:cNvPr id="676" name="Image 56" descr=""/>
            <p:cNvPicPr/>
            <p:nvPr/>
          </p:nvPicPr>
          <p:blipFill>
            <a:blip r:embed="rId22"/>
            <a:stretch/>
          </p:blipFill>
          <p:spPr>
            <a:xfrm>
              <a:off x="4722120" y="1722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77" name="Image 57" descr=""/>
            <p:cNvPicPr/>
            <p:nvPr/>
          </p:nvPicPr>
          <p:blipFill>
            <a:blip r:embed="rId23"/>
            <a:stretch/>
          </p:blipFill>
          <p:spPr>
            <a:xfrm>
              <a:off x="4691160" y="17528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78" name="Image 58" descr=""/>
            <p:cNvPicPr/>
            <p:nvPr/>
          </p:nvPicPr>
          <p:blipFill>
            <a:blip r:embed="rId24"/>
            <a:stretch/>
          </p:blipFill>
          <p:spPr>
            <a:xfrm>
              <a:off x="4659840" y="17827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79" name="Image 59" descr=""/>
            <p:cNvPicPr/>
            <p:nvPr/>
          </p:nvPicPr>
          <p:blipFill>
            <a:blip r:embed="rId25"/>
            <a:stretch/>
          </p:blipFill>
          <p:spPr>
            <a:xfrm>
              <a:off x="4628880" y="1812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80" name="Image 60" descr=""/>
            <p:cNvPicPr/>
            <p:nvPr/>
          </p:nvPicPr>
          <p:blipFill>
            <a:blip r:embed="rId26"/>
            <a:stretch/>
          </p:blipFill>
          <p:spPr>
            <a:xfrm>
              <a:off x="4600080" y="18406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81" name="Image 61" descr=""/>
            <p:cNvPicPr/>
            <p:nvPr/>
          </p:nvPicPr>
          <p:blipFill>
            <a:blip r:embed="rId27"/>
            <a:stretch/>
          </p:blipFill>
          <p:spPr>
            <a:xfrm>
              <a:off x="4569120" y="1870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82" name="Image 62" descr=""/>
            <p:cNvPicPr/>
            <p:nvPr/>
          </p:nvPicPr>
          <p:blipFill>
            <a:blip r:embed="rId28"/>
            <a:stretch/>
          </p:blipFill>
          <p:spPr>
            <a:xfrm>
              <a:off x="4537800" y="19004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83" name="Image 63" descr=""/>
            <p:cNvPicPr/>
            <p:nvPr/>
          </p:nvPicPr>
          <p:blipFill>
            <a:blip r:embed="rId29"/>
            <a:stretch/>
          </p:blipFill>
          <p:spPr>
            <a:xfrm>
              <a:off x="4506480" y="19303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84" name="Image 64" descr=""/>
            <p:cNvPicPr/>
            <p:nvPr/>
          </p:nvPicPr>
          <p:blipFill>
            <a:blip r:embed="rId30"/>
            <a:stretch/>
          </p:blipFill>
          <p:spPr>
            <a:xfrm>
              <a:off x="4475520" y="19616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85" name="Image 82" descr=""/>
            <p:cNvPicPr/>
            <p:nvPr/>
          </p:nvPicPr>
          <p:blipFill>
            <a:blip r:embed="rId31"/>
            <a:stretch/>
          </p:blipFill>
          <p:spPr>
            <a:xfrm>
              <a:off x="4444200" y="199152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686" name="Image 83" descr=""/>
          <p:cNvPicPr/>
          <p:nvPr/>
        </p:nvPicPr>
        <p:blipFill>
          <a:blip r:embed="rId32"/>
          <a:stretch/>
        </p:blipFill>
        <p:spPr>
          <a:xfrm>
            <a:off x="5987880" y="3202200"/>
            <a:ext cx="984600" cy="988920"/>
          </a:xfrm>
          <a:prstGeom prst="rect">
            <a:avLst/>
          </a:prstGeom>
          <a:ln w="0">
            <a:noFill/>
          </a:ln>
        </p:spPr>
      </p:pic>
      <p:grpSp>
        <p:nvGrpSpPr>
          <p:cNvPr id="687" name="Groupe 84"/>
          <p:cNvGrpSpPr/>
          <p:nvPr/>
        </p:nvGrpSpPr>
        <p:grpSpPr>
          <a:xfrm>
            <a:off x="4429800" y="3112560"/>
            <a:ext cx="1262880" cy="1257480"/>
            <a:chOff x="4429800" y="3112560"/>
            <a:chExt cx="1262880" cy="1257480"/>
          </a:xfrm>
        </p:grpSpPr>
        <p:pic>
          <p:nvPicPr>
            <p:cNvPr id="688" name="Image 85" descr=""/>
            <p:cNvPicPr/>
            <p:nvPr/>
          </p:nvPicPr>
          <p:blipFill>
            <a:blip r:embed="rId33"/>
            <a:stretch/>
          </p:blipFill>
          <p:spPr>
            <a:xfrm>
              <a:off x="4708080" y="3112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89" name="Image 86" descr=""/>
            <p:cNvPicPr/>
            <p:nvPr/>
          </p:nvPicPr>
          <p:blipFill>
            <a:blip r:embed="rId34"/>
            <a:stretch/>
          </p:blipFill>
          <p:spPr>
            <a:xfrm>
              <a:off x="4676760" y="31424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90" name="Image 87" descr=""/>
            <p:cNvPicPr/>
            <p:nvPr/>
          </p:nvPicPr>
          <p:blipFill>
            <a:blip r:embed="rId35"/>
            <a:stretch/>
          </p:blipFill>
          <p:spPr>
            <a:xfrm>
              <a:off x="4645800" y="31723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91" name="Image 88" descr=""/>
            <p:cNvPicPr/>
            <p:nvPr/>
          </p:nvPicPr>
          <p:blipFill>
            <a:blip r:embed="rId36"/>
            <a:stretch/>
          </p:blipFill>
          <p:spPr>
            <a:xfrm>
              <a:off x="4614480" y="32022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92" name="Image 89" descr=""/>
            <p:cNvPicPr/>
            <p:nvPr/>
          </p:nvPicPr>
          <p:blipFill>
            <a:blip r:embed="rId37"/>
            <a:stretch/>
          </p:blipFill>
          <p:spPr>
            <a:xfrm>
              <a:off x="4585680" y="32302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93" name="Image 90" descr=""/>
            <p:cNvPicPr/>
            <p:nvPr/>
          </p:nvPicPr>
          <p:blipFill>
            <a:blip r:embed="rId38"/>
            <a:stretch/>
          </p:blipFill>
          <p:spPr>
            <a:xfrm>
              <a:off x="4554720" y="32601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94" name="Image 91" descr=""/>
            <p:cNvPicPr/>
            <p:nvPr/>
          </p:nvPicPr>
          <p:blipFill>
            <a:blip r:embed="rId39"/>
            <a:stretch/>
          </p:blipFill>
          <p:spPr>
            <a:xfrm>
              <a:off x="4523400" y="32900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95" name="Image 92" descr=""/>
            <p:cNvPicPr/>
            <p:nvPr/>
          </p:nvPicPr>
          <p:blipFill>
            <a:blip r:embed="rId40"/>
            <a:stretch/>
          </p:blipFill>
          <p:spPr>
            <a:xfrm>
              <a:off x="4492440" y="33202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96" name="Image 93" descr=""/>
            <p:cNvPicPr/>
            <p:nvPr/>
          </p:nvPicPr>
          <p:blipFill>
            <a:blip r:embed="rId41"/>
            <a:stretch/>
          </p:blipFill>
          <p:spPr>
            <a:xfrm>
              <a:off x="4461120" y="33512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97" name="Image 94" descr=""/>
            <p:cNvPicPr/>
            <p:nvPr/>
          </p:nvPicPr>
          <p:blipFill>
            <a:blip r:embed="rId42"/>
            <a:stretch/>
          </p:blipFill>
          <p:spPr>
            <a:xfrm>
              <a:off x="4429800" y="338112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sp>
        <p:nvSpPr>
          <p:cNvPr id="698" name=""/>
          <p:cNvSpPr txBox="1"/>
          <p:nvPr/>
        </p:nvSpPr>
        <p:spPr>
          <a:xfrm>
            <a:off x="2700000" y="4500000"/>
            <a:ext cx="5580000" cy="526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600" spc="-1" strike="noStrike">
                <a:solidFill>
                  <a:srgbClr val="000000"/>
                </a:solidFill>
                <a:latin typeface="Arial"/>
              </a:rPr>
              <a:t>quatre-mille-deux-cents</a:t>
            </a:r>
            <a:endParaRPr b="0" lang="fr-FR" sz="26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Écris en chiffres le nombre représenté.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0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8/10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701" name="Groupe 24"/>
          <p:cNvGrpSpPr/>
          <p:nvPr/>
        </p:nvGrpSpPr>
        <p:grpSpPr>
          <a:xfrm>
            <a:off x="3150360" y="1722600"/>
            <a:ext cx="1262520" cy="1257840"/>
            <a:chOff x="3150360" y="1722600"/>
            <a:chExt cx="1262520" cy="1257840"/>
          </a:xfrm>
        </p:grpSpPr>
        <p:pic>
          <p:nvPicPr>
            <p:cNvPr id="702" name="Image 25" descr=""/>
            <p:cNvPicPr/>
            <p:nvPr/>
          </p:nvPicPr>
          <p:blipFill>
            <a:blip r:embed="rId1"/>
            <a:stretch/>
          </p:blipFill>
          <p:spPr>
            <a:xfrm>
              <a:off x="3428280" y="1722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03" name="Image 26" descr=""/>
            <p:cNvPicPr/>
            <p:nvPr/>
          </p:nvPicPr>
          <p:blipFill>
            <a:blip r:embed="rId2"/>
            <a:stretch/>
          </p:blipFill>
          <p:spPr>
            <a:xfrm>
              <a:off x="3396960" y="17528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04" name="Image 27" descr=""/>
            <p:cNvPicPr/>
            <p:nvPr/>
          </p:nvPicPr>
          <p:blipFill>
            <a:blip r:embed="rId3"/>
            <a:stretch/>
          </p:blipFill>
          <p:spPr>
            <a:xfrm>
              <a:off x="3366000" y="17827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05" name="Image 28" descr=""/>
            <p:cNvPicPr/>
            <p:nvPr/>
          </p:nvPicPr>
          <p:blipFill>
            <a:blip r:embed="rId4"/>
            <a:stretch/>
          </p:blipFill>
          <p:spPr>
            <a:xfrm>
              <a:off x="3334680" y="1812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06" name="Image 29" descr=""/>
            <p:cNvPicPr/>
            <p:nvPr/>
          </p:nvPicPr>
          <p:blipFill>
            <a:blip r:embed="rId5"/>
            <a:stretch/>
          </p:blipFill>
          <p:spPr>
            <a:xfrm>
              <a:off x="3305880" y="18406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07" name="Image 30" descr=""/>
            <p:cNvPicPr/>
            <p:nvPr/>
          </p:nvPicPr>
          <p:blipFill>
            <a:blip r:embed="rId6"/>
            <a:stretch/>
          </p:blipFill>
          <p:spPr>
            <a:xfrm>
              <a:off x="3274920" y="1870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08" name="Image 31" descr=""/>
            <p:cNvPicPr/>
            <p:nvPr/>
          </p:nvPicPr>
          <p:blipFill>
            <a:blip r:embed="rId7"/>
            <a:stretch/>
          </p:blipFill>
          <p:spPr>
            <a:xfrm>
              <a:off x="3243600" y="19004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09" name="Image 32" descr=""/>
            <p:cNvPicPr/>
            <p:nvPr/>
          </p:nvPicPr>
          <p:blipFill>
            <a:blip r:embed="rId8"/>
            <a:stretch/>
          </p:blipFill>
          <p:spPr>
            <a:xfrm>
              <a:off x="3212640" y="19303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10" name="Image 33" descr=""/>
            <p:cNvPicPr/>
            <p:nvPr/>
          </p:nvPicPr>
          <p:blipFill>
            <a:blip r:embed="rId9"/>
            <a:stretch/>
          </p:blipFill>
          <p:spPr>
            <a:xfrm>
              <a:off x="3181320" y="19616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11" name="Image 34" descr=""/>
            <p:cNvPicPr/>
            <p:nvPr/>
          </p:nvPicPr>
          <p:blipFill>
            <a:blip r:embed="rId10"/>
            <a:stretch/>
          </p:blipFill>
          <p:spPr>
            <a:xfrm>
              <a:off x="3150360" y="199152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712" name="Image 37" descr=""/>
          <p:cNvPicPr/>
          <p:nvPr/>
        </p:nvPicPr>
        <p:blipFill>
          <a:blip r:embed="rId11"/>
          <a:stretch/>
        </p:blipFill>
        <p:spPr>
          <a:xfrm>
            <a:off x="7011720" y="1961640"/>
            <a:ext cx="145080" cy="988920"/>
          </a:xfrm>
          <a:prstGeom prst="rect">
            <a:avLst/>
          </a:prstGeom>
          <a:ln w="0">
            <a:noFill/>
          </a:ln>
        </p:spPr>
      </p:pic>
      <p:grpSp>
        <p:nvGrpSpPr>
          <p:cNvPr id="713" name="Groupe 3"/>
          <p:cNvGrpSpPr/>
          <p:nvPr/>
        </p:nvGrpSpPr>
        <p:grpSpPr>
          <a:xfrm>
            <a:off x="3119040" y="3112560"/>
            <a:ext cx="1262520" cy="1257480"/>
            <a:chOff x="3119040" y="3112560"/>
            <a:chExt cx="1262520" cy="1257480"/>
          </a:xfrm>
        </p:grpSpPr>
        <p:pic>
          <p:nvPicPr>
            <p:cNvPr id="714" name="Image 4" descr=""/>
            <p:cNvPicPr/>
            <p:nvPr/>
          </p:nvPicPr>
          <p:blipFill>
            <a:blip r:embed="rId12"/>
            <a:stretch/>
          </p:blipFill>
          <p:spPr>
            <a:xfrm>
              <a:off x="3396960" y="3112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15" name="Image 5" descr=""/>
            <p:cNvPicPr/>
            <p:nvPr/>
          </p:nvPicPr>
          <p:blipFill>
            <a:blip r:embed="rId13"/>
            <a:stretch/>
          </p:blipFill>
          <p:spPr>
            <a:xfrm>
              <a:off x="3366000" y="31424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16" name="Image 6" descr=""/>
            <p:cNvPicPr/>
            <p:nvPr/>
          </p:nvPicPr>
          <p:blipFill>
            <a:blip r:embed="rId14"/>
            <a:stretch/>
          </p:blipFill>
          <p:spPr>
            <a:xfrm>
              <a:off x="3334680" y="31723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17" name="Image 7" descr=""/>
            <p:cNvPicPr/>
            <p:nvPr/>
          </p:nvPicPr>
          <p:blipFill>
            <a:blip r:embed="rId15"/>
            <a:stretch/>
          </p:blipFill>
          <p:spPr>
            <a:xfrm>
              <a:off x="3303360" y="32022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18" name="Image 8" descr=""/>
            <p:cNvPicPr/>
            <p:nvPr/>
          </p:nvPicPr>
          <p:blipFill>
            <a:blip r:embed="rId16"/>
            <a:stretch/>
          </p:blipFill>
          <p:spPr>
            <a:xfrm>
              <a:off x="3274920" y="32302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19" name="Image 9" descr=""/>
            <p:cNvPicPr/>
            <p:nvPr/>
          </p:nvPicPr>
          <p:blipFill>
            <a:blip r:embed="rId17"/>
            <a:stretch/>
          </p:blipFill>
          <p:spPr>
            <a:xfrm>
              <a:off x="3243600" y="32601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20" name="Image 10" descr=""/>
            <p:cNvPicPr/>
            <p:nvPr/>
          </p:nvPicPr>
          <p:blipFill>
            <a:blip r:embed="rId18"/>
            <a:stretch/>
          </p:blipFill>
          <p:spPr>
            <a:xfrm>
              <a:off x="3212640" y="32900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21" name="Image 11" descr=""/>
            <p:cNvPicPr/>
            <p:nvPr/>
          </p:nvPicPr>
          <p:blipFill>
            <a:blip r:embed="rId19"/>
            <a:stretch/>
          </p:blipFill>
          <p:spPr>
            <a:xfrm>
              <a:off x="3181320" y="33202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22" name="Image 12" descr=""/>
            <p:cNvPicPr/>
            <p:nvPr/>
          </p:nvPicPr>
          <p:blipFill>
            <a:blip r:embed="rId20"/>
            <a:stretch/>
          </p:blipFill>
          <p:spPr>
            <a:xfrm>
              <a:off x="3150360" y="33512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23" name="Image 13" descr=""/>
            <p:cNvPicPr/>
            <p:nvPr/>
          </p:nvPicPr>
          <p:blipFill>
            <a:blip r:embed="rId21"/>
            <a:stretch/>
          </p:blipFill>
          <p:spPr>
            <a:xfrm>
              <a:off x="3119040" y="338112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724" name="Groupe 19"/>
          <p:cNvGrpSpPr/>
          <p:nvPr/>
        </p:nvGrpSpPr>
        <p:grpSpPr>
          <a:xfrm>
            <a:off x="4337640" y="1728000"/>
            <a:ext cx="1262520" cy="1257840"/>
            <a:chOff x="4337640" y="1728000"/>
            <a:chExt cx="1262520" cy="1257840"/>
          </a:xfrm>
        </p:grpSpPr>
        <p:pic>
          <p:nvPicPr>
            <p:cNvPr id="725" name="Image 20" descr=""/>
            <p:cNvPicPr/>
            <p:nvPr/>
          </p:nvPicPr>
          <p:blipFill>
            <a:blip r:embed="rId22"/>
            <a:stretch/>
          </p:blipFill>
          <p:spPr>
            <a:xfrm>
              <a:off x="4615560" y="17280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26" name="Image 21" descr=""/>
            <p:cNvPicPr/>
            <p:nvPr/>
          </p:nvPicPr>
          <p:blipFill>
            <a:blip r:embed="rId23"/>
            <a:stretch/>
          </p:blipFill>
          <p:spPr>
            <a:xfrm>
              <a:off x="4584600" y="17582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27" name="Image 22" descr=""/>
            <p:cNvPicPr/>
            <p:nvPr/>
          </p:nvPicPr>
          <p:blipFill>
            <a:blip r:embed="rId24"/>
            <a:stretch/>
          </p:blipFill>
          <p:spPr>
            <a:xfrm>
              <a:off x="4553280" y="17881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28" name="Image 23" descr=""/>
            <p:cNvPicPr/>
            <p:nvPr/>
          </p:nvPicPr>
          <p:blipFill>
            <a:blip r:embed="rId25"/>
            <a:stretch/>
          </p:blipFill>
          <p:spPr>
            <a:xfrm>
              <a:off x="4522320" y="18180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29" name="Image 39" descr=""/>
            <p:cNvPicPr/>
            <p:nvPr/>
          </p:nvPicPr>
          <p:blipFill>
            <a:blip r:embed="rId26"/>
            <a:stretch/>
          </p:blipFill>
          <p:spPr>
            <a:xfrm>
              <a:off x="4493520" y="18460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30" name="Image 40" descr=""/>
            <p:cNvPicPr/>
            <p:nvPr/>
          </p:nvPicPr>
          <p:blipFill>
            <a:blip r:embed="rId27"/>
            <a:stretch/>
          </p:blipFill>
          <p:spPr>
            <a:xfrm>
              <a:off x="4462560" y="18759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31" name="Image 41" descr=""/>
            <p:cNvPicPr/>
            <p:nvPr/>
          </p:nvPicPr>
          <p:blipFill>
            <a:blip r:embed="rId28"/>
            <a:stretch/>
          </p:blipFill>
          <p:spPr>
            <a:xfrm>
              <a:off x="4431240" y="19058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32" name="Image 44" descr=""/>
            <p:cNvPicPr/>
            <p:nvPr/>
          </p:nvPicPr>
          <p:blipFill>
            <a:blip r:embed="rId29"/>
            <a:stretch/>
          </p:blipFill>
          <p:spPr>
            <a:xfrm>
              <a:off x="4399920" y="19357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33" name="Image 45" descr=""/>
            <p:cNvPicPr/>
            <p:nvPr/>
          </p:nvPicPr>
          <p:blipFill>
            <a:blip r:embed="rId30"/>
            <a:stretch/>
          </p:blipFill>
          <p:spPr>
            <a:xfrm>
              <a:off x="4368960" y="19670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34" name="Image 46" descr=""/>
            <p:cNvPicPr/>
            <p:nvPr/>
          </p:nvPicPr>
          <p:blipFill>
            <a:blip r:embed="rId31"/>
            <a:stretch/>
          </p:blipFill>
          <p:spPr>
            <a:xfrm>
              <a:off x="4337640" y="199692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735" name="Groupe 47"/>
          <p:cNvGrpSpPr/>
          <p:nvPr/>
        </p:nvGrpSpPr>
        <p:grpSpPr>
          <a:xfrm>
            <a:off x="4309200" y="3109680"/>
            <a:ext cx="1262520" cy="1257480"/>
            <a:chOff x="4309200" y="3109680"/>
            <a:chExt cx="1262520" cy="1257480"/>
          </a:xfrm>
        </p:grpSpPr>
        <p:pic>
          <p:nvPicPr>
            <p:cNvPr id="736" name="Image 48" descr=""/>
            <p:cNvPicPr/>
            <p:nvPr/>
          </p:nvPicPr>
          <p:blipFill>
            <a:blip r:embed="rId32"/>
            <a:stretch/>
          </p:blipFill>
          <p:spPr>
            <a:xfrm>
              <a:off x="4587120" y="31096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37" name="Image 49" descr=""/>
            <p:cNvPicPr/>
            <p:nvPr/>
          </p:nvPicPr>
          <p:blipFill>
            <a:blip r:embed="rId33"/>
            <a:stretch/>
          </p:blipFill>
          <p:spPr>
            <a:xfrm>
              <a:off x="4555800" y="3139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38" name="Image 50" descr=""/>
            <p:cNvPicPr/>
            <p:nvPr/>
          </p:nvPicPr>
          <p:blipFill>
            <a:blip r:embed="rId34"/>
            <a:stretch/>
          </p:blipFill>
          <p:spPr>
            <a:xfrm>
              <a:off x="4524840" y="31694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39" name="Image 51" descr=""/>
            <p:cNvPicPr/>
            <p:nvPr/>
          </p:nvPicPr>
          <p:blipFill>
            <a:blip r:embed="rId35"/>
            <a:stretch/>
          </p:blipFill>
          <p:spPr>
            <a:xfrm>
              <a:off x="4493520" y="31993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40" name="Image 52" descr=""/>
            <p:cNvPicPr/>
            <p:nvPr/>
          </p:nvPicPr>
          <p:blipFill>
            <a:blip r:embed="rId36"/>
            <a:stretch/>
          </p:blipFill>
          <p:spPr>
            <a:xfrm>
              <a:off x="4465080" y="32274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41" name="Image 53" descr=""/>
            <p:cNvPicPr/>
            <p:nvPr/>
          </p:nvPicPr>
          <p:blipFill>
            <a:blip r:embed="rId37"/>
            <a:stretch/>
          </p:blipFill>
          <p:spPr>
            <a:xfrm>
              <a:off x="4433760" y="32572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42" name="Image 54" descr=""/>
            <p:cNvPicPr/>
            <p:nvPr/>
          </p:nvPicPr>
          <p:blipFill>
            <a:blip r:embed="rId38"/>
            <a:stretch/>
          </p:blipFill>
          <p:spPr>
            <a:xfrm>
              <a:off x="4402440" y="32871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43" name="Image 55" descr=""/>
            <p:cNvPicPr/>
            <p:nvPr/>
          </p:nvPicPr>
          <p:blipFill>
            <a:blip r:embed="rId39"/>
            <a:stretch/>
          </p:blipFill>
          <p:spPr>
            <a:xfrm>
              <a:off x="4371480" y="33174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44" name="Image 56" descr=""/>
            <p:cNvPicPr/>
            <p:nvPr/>
          </p:nvPicPr>
          <p:blipFill>
            <a:blip r:embed="rId40"/>
            <a:stretch/>
          </p:blipFill>
          <p:spPr>
            <a:xfrm>
              <a:off x="4340160" y="33483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45" name="Image 57" descr=""/>
            <p:cNvPicPr/>
            <p:nvPr/>
          </p:nvPicPr>
          <p:blipFill>
            <a:blip r:embed="rId41"/>
            <a:stretch/>
          </p:blipFill>
          <p:spPr>
            <a:xfrm>
              <a:off x="4309200" y="337824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746" name="Groupe 58"/>
          <p:cNvGrpSpPr/>
          <p:nvPr/>
        </p:nvGrpSpPr>
        <p:grpSpPr>
          <a:xfrm>
            <a:off x="5587560" y="1706760"/>
            <a:ext cx="1262520" cy="1257840"/>
            <a:chOff x="5587560" y="1706760"/>
            <a:chExt cx="1262520" cy="1257840"/>
          </a:xfrm>
        </p:grpSpPr>
        <p:pic>
          <p:nvPicPr>
            <p:cNvPr id="747" name="Image 59" descr=""/>
            <p:cNvPicPr/>
            <p:nvPr/>
          </p:nvPicPr>
          <p:blipFill>
            <a:blip r:embed="rId42"/>
            <a:stretch/>
          </p:blipFill>
          <p:spPr>
            <a:xfrm>
              <a:off x="5865480" y="17067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48" name="Image 60" descr=""/>
            <p:cNvPicPr/>
            <p:nvPr/>
          </p:nvPicPr>
          <p:blipFill>
            <a:blip r:embed="rId43"/>
            <a:stretch/>
          </p:blipFill>
          <p:spPr>
            <a:xfrm>
              <a:off x="5834520" y="17370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49" name="Image 61" descr=""/>
            <p:cNvPicPr/>
            <p:nvPr/>
          </p:nvPicPr>
          <p:blipFill>
            <a:blip r:embed="rId44"/>
            <a:stretch/>
          </p:blipFill>
          <p:spPr>
            <a:xfrm>
              <a:off x="5803200" y="17668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50" name="Image 62" descr=""/>
            <p:cNvPicPr/>
            <p:nvPr/>
          </p:nvPicPr>
          <p:blipFill>
            <a:blip r:embed="rId45"/>
            <a:stretch/>
          </p:blipFill>
          <p:spPr>
            <a:xfrm>
              <a:off x="5772240" y="17967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51" name="Image 63" descr=""/>
            <p:cNvPicPr/>
            <p:nvPr/>
          </p:nvPicPr>
          <p:blipFill>
            <a:blip r:embed="rId46"/>
            <a:stretch/>
          </p:blipFill>
          <p:spPr>
            <a:xfrm>
              <a:off x="5743440" y="18248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52" name="Image 64" descr=""/>
            <p:cNvPicPr/>
            <p:nvPr/>
          </p:nvPicPr>
          <p:blipFill>
            <a:blip r:embed="rId47"/>
            <a:stretch/>
          </p:blipFill>
          <p:spPr>
            <a:xfrm>
              <a:off x="5712480" y="18547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53" name="Image 65" descr=""/>
            <p:cNvPicPr/>
            <p:nvPr/>
          </p:nvPicPr>
          <p:blipFill>
            <a:blip r:embed="rId48"/>
            <a:stretch/>
          </p:blipFill>
          <p:spPr>
            <a:xfrm>
              <a:off x="5681160" y="1884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54" name="Image 66" descr=""/>
            <p:cNvPicPr/>
            <p:nvPr/>
          </p:nvPicPr>
          <p:blipFill>
            <a:blip r:embed="rId49"/>
            <a:stretch/>
          </p:blipFill>
          <p:spPr>
            <a:xfrm>
              <a:off x="5649840" y="19144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55" name="Image 67" descr=""/>
            <p:cNvPicPr/>
            <p:nvPr/>
          </p:nvPicPr>
          <p:blipFill>
            <a:blip r:embed="rId50"/>
            <a:stretch/>
          </p:blipFill>
          <p:spPr>
            <a:xfrm>
              <a:off x="5618880" y="19458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56" name="Image 68" descr=""/>
            <p:cNvPicPr/>
            <p:nvPr/>
          </p:nvPicPr>
          <p:blipFill>
            <a:blip r:embed="rId51"/>
            <a:stretch/>
          </p:blipFill>
          <p:spPr>
            <a:xfrm>
              <a:off x="5587560" y="197568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757" name="Groupe 14"/>
          <p:cNvGrpSpPr/>
          <p:nvPr/>
        </p:nvGrpSpPr>
        <p:grpSpPr>
          <a:xfrm>
            <a:off x="5590800" y="3093120"/>
            <a:ext cx="1262520" cy="1257480"/>
            <a:chOff x="5590800" y="3093120"/>
            <a:chExt cx="1262520" cy="1257480"/>
          </a:xfrm>
        </p:grpSpPr>
        <p:pic>
          <p:nvPicPr>
            <p:cNvPr id="758" name="Image 15" descr=""/>
            <p:cNvPicPr/>
            <p:nvPr/>
          </p:nvPicPr>
          <p:blipFill>
            <a:blip r:embed="rId52"/>
            <a:stretch/>
          </p:blipFill>
          <p:spPr>
            <a:xfrm>
              <a:off x="5868720" y="30931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59" name="Image 16" descr=""/>
            <p:cNvPicPr/>
            <p:nvPr/>
          </p:nvPicPr>
          <p:blipFill>
            <a:blip r:embed="rId53"/>
            <a:stretch/>
          </p:blipFill>
          <p:spPr>
            <a:xfrm>
              <a:off x="5837400" y="31230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60" name="Image 17" descr=""/>
            <p:cNvPicPr/>
            <p:nvPr/>
          </p:nvPicPr>
          <p:blipFill>
            <a:blip r:embed="rId54"/>
            <a:stretch/>
          </p:blipFill>
          <p:spPr>
            <a:xfrm>
              <a:off x="5806440" y="31528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61" name="Image 18" descr=""/>
            <p:cNvPicPr/>
            <p:nvPr/>
          </p:nvPicPr>
          <p:blipFill>
            <a:blip r:embed="rId55"/>
            <a:stretch/>
          </p:blipFill>
          <p:spPr>
            <a:xfrm>
              <a:off x="5775120" y="31827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62" name="Image 35" descr=""/>
            <p:cNvPicPr/>
            <p:nvPr/>
          </p:nvPicPr>
          <p:blipFill>
            <a:blip r:embed="rId56"/>
            <a:stretch/>
          </p:blipFill>
          <p:spPr>
            <a:xfrm>
              <a:off x="5746680" y="32108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63" name="Image 36" descr=""/>
            <p:cNvPicPr/>
            <p:nvPr/>
          </p:nvPicPr>
          <p:blipFill>
            <a:blip r:embed="rId57"/>
            <a:stretch/>
          </p:blipFill>
          <p:spPr>
            <a:xfrm>
              <a:off x="5715360" y="32410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64" name="Image 38" descr=""/>
            <p:cNvPicPr/>
            <p:nvPr/>
          </p:nvPicPr>
          <p:blipFill>
            <a:blip r:embed="rId58"/>
            <a:stretch/>
          </p:blipFill>
          <p:spPr>
            <a:xfrm>
              <a:off x="5684040" y="32709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65" name="Image 42" descr=""/>
            <p:cNvPicPr/>
            <p:nvPr/>
          </p:nvPicPr>
          <p:blipFill>
            <a:blip r:embed="rId59"/>
            <a:stretch/>
          </p:blipFill>
          <p:spPr>
            <a:xfrm>
              <a:off x="5653080" y="33008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66" name="Image 43" descr=""/>
            <p:cNvPicPr/>
            <p:nvPr/>
          </p:nvPicPr>
          <p:blipFill>
            <a:blip r:embed="rId60"/>
            <a:stretch/>
          </p:blipFill>
          <p:spPr>
            <a:xfrm>
              <a:off x="5621760" y="33318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67" name="Image 71" descr=""/>
            <p:cNvPicPr/>
            <p:nvPr/>
          </p:nvPicPr>
          <p:blipFill>
            <a:blip r:embed="rId61"/>
            <a:stretch/>
          </p:blipFill>
          <p:spPr>
            <a:xfrm>
              <a:off x="5590800" y="336168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8/10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770" name="Groupe 25"/>
          <p:cNvGrpSpPr/>
          <p:nvPr/>
        </p:nvGrpSpPr>
        <p:grpSpPr>
          <a:xfrm>
            <a:off x="3417120" y="5066640"/>
            <a:ext cx="1973160" cy="946080"/>
            <a:chOff x="3417120" y="5066640"/>
            <a:chExt cx="1973160" cy="946080"/>
          </a:xfrm>
        </p:grpSpPr>
        <p:sp>
          <p:nvSpPr>
            <p:cNvPr id="771" name="Rectangle 26"/>
            <p:cNvSpPr/>
            <p:nvPr/>
          </p:nvSpPr>
          <p:spPr>
            <a:xfrm>
              <a:off x="4401360" y="5066640"/>
              <a:ext cx="494280" cy="345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c00000"/>
                  </a:solidFill>
                  <a:latin typeface="Calibri"/>
                </a:rPr>
                <a:t>D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772" name="Rectangle 27"/>
            <p:cNvSpPr/>
            <p:nvPr/>
          </p:nvSpPr>
          <p:spPr>
            <a:xfrm>
              <a:off x="4896000" y="5066640"/>
              <a:ext cx="494280" cy="345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70c0"/>
                  </a:solidFill>
                  <a:latin typeface="Calibri"/>
                </a:rPr>
                <a:t>U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773" name="Rectangle 28"/>
            <p:cNvSpPr/>
            <p:nvPr/>
          </p:nvSpPr>
          <p:spPr>
            <a:xfrm>
              <a:off x="4401360" y="5411880"/>
              <a:ext cx="494280" cy="6008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1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774" name="Rectangle 29"/>
            <p:cNvSpPr/>
            <p:nvPr/>
          </p:nvSpPr>
          <p:spPr>
            <a:xfrm>
              <a:off x="4896000" y="5411880"/>
              <a:ext cx="494280" cy="6008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775" name="Rectangle 30"/>
            <p:cNvSpPr/>
            <p:nvPr/>
          </p:nvSpPr>
          <p:spPr>
            <a:xfrm>
              <a:off x="3910320" y="5066640"/>
              <a:ext cx="494280" cy="345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b050"/>
                  </a:solidFill>
                  <a:latin typeface="Calibri"/>
                </a:rPr>
                <a:t>C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776" name="Rectangle 31"/>
            <p:cNvSpPr/>
            <p:nvPr/>
          </p:nvSpPr>
          <p:spPr>
            <a:xfrm>
              <a:off x="3910320" y="5411880"/>
              <a:ext cx="494280" cy="6008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777" name="Rectangle 32"/>
            <p:cNvSpPr/>
            <p:nvPr/>
          </p:nvSpPr>
          <p:spPr>
            <a:xfrm>
              <a:off x="3417120" y="5066640"/>
              <a:ext cx="494280" cy="345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</a:rPr>
                <a:t>M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778" name="Rectangle 33"/>
            <p:cNvSpPr/>
            <p:nvPr/>
          </p:nvSpPr>
          <p:spPr>
            <a:xfrm>
              <a:off x="3417120" y="5411880"/>
              <a:ext cx="494280" cy="6008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6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779" name="Groupe 3"/>
          <p:cNvGrpSpPr/>
          <p:nvPr/>
        </p:nvGrpSpPr>
        <p:grpSpPr>
          <a:xfrm>
            <a:off x="2371320" y="1752840"/>
            <a:ext cx="1262520" cy="1257840"/>
            <a:chOff x="2371320" y="1752840"/>
            <a:chExt cx="1262520" cy="1257840"/>
          </a:xfrm>
        </p:grpSpPr>
        <p:pic>
          <p:nvPicPr>
            <p:cNvPr id="780" name="Image 4" descr=""/>
            <p:cNvPicPr/>
            <p:nvPr/>
          </p:nvPicPr>
          <p:blipFill>
            <a:blip r:embed="rId1"/>
            <a:stretch/>
          </p:blipFill>
          <p:spPr>
            <a:xfrm>
              <a:off x="2649240" y="17528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81" name="Image 5" descr=""/>
            <p:cNvPicPr/>
            <p:nvPr/>
          </p:nvPicPr>
          <p:blipFill>
            <a:blip r:embed="rId2"/>
            <a:stretch/>
          </p:blipFill>
          <p:spPr>
            <a:xfrm>
              <a:off x="2617920" y="17830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82" name="Image 6" descr=""/>
            <p:cNvPicPr/>
            <p:nvPr/>
          </p:nvPicPr>
          <p:blipFill>
            <a:blip r:embed="rId3"/>
            <a:stretch/>
          </p:blipFill>
          <p:spPr>
            <a:xfrm>
              <a:off x="2586960" y="18129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83" name="Image 7" descr=""/>
            <p:cNvPicPr/>
            <p:nvPr/>
          </p:nvPicPr>
          <p:blipFill>
            <a:blip r:embed="rId4"/>
            <a:stretch/>
          </p:blipFill>
          <p:spPr>
            <a:xfrm>
              <a:off x="2555640" y="18428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84" name="Image 8" descr=""/>
            <p:cNvPicPr/>
            <p:nvPr/>
          </p:nvPicPr>
          <p:blipFill>
            <a:blip r:embed="rId5"/>
            <a:stretch/>
          </p:blipFill>
          <p:spPr>
            <a:xfrm>
              <a:off x="2526840" y="18709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85" name="Image 9" descr=""/>
            <p:cNvPicPr/>
            <p:nvPr/>
          </p:nvPicPr>
          <p:blipFill>
            <a:blip r:embed="rId6"/>
            <a:stretch/>
          </p:blipFill>
          <p:spPr>
            <a:xfrm>
              <a:off x="2495880" y="19008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86" name="Image 10" descr=""/>
            <p:cNvPicPr/>
            <p:nvPr/>
          </p:nvPicPr>
          <p:blipFill>
            <a:blip r:embed="rId7"/>
            <a:stretch/>
          </p:blipFill>
          <p:spPr>
            <a:xfrm>
              <a:off x="2464560" y="19306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87" name="Image 11" descr=""/>
            <p:cNvPicPr/>
            <p:nvPr/>
          </p:nvPicPr>
          <p:blipFill>
            <a:blip r:embed="rId8"/>
            <a:stretch/>
          </p:blipFill>
          <p:spPr>
            <a:xfrm>
              <a:off x="2433600" y="1960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88" name="Image 12" descr=""/>
            <p:cNvPicPr/>
            <p:nvPr/>
          </p:nvPicPr>
          <p:blipFill>
            <a:blip r:embed="rId9"/>
            <a:stretch/>
          </p:blipFill>
          <p:spPr>
            <a:xfrm>
              <a:off x="2402280" y="19918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89" name="Image 13" descr=""/>
            <p:cNvPicPr/>
            <p:nvPr/>
          </p:nvPicPr>
          <p:blipFill>
            <a:blip r:embed="rId10"/>
            <a:stretch/>
          </p:blipFill>
          <p:spPr>
            <a:xfrm>
              <a:off x="2371320" y="202176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790" name="Image 14" descr=""/>
          <p:cNvPicPr/>
          <p:nvPr/>
        </p:nvPicPr>
        <p:blipFill>
          <a:blip r:embed="rId11"/>
          <a:stretch/>
        </p:blipFill>
        <p:spPr>
          <a:xfrm>
            <a:off x="6232680" y="1991880"/>
            <a:ext cx="145080" cy="988920"/>
          </a:xfrm>
          <a:prstGeom prst="rect">
            <a:avLst/>
          </a:prstGeom>
          <a:ln w="0">
            <a:noFill/>
          </a:ln>
        </p:spPr>
      </p:pic>
      <p:grpSp>
        <p:nvGrpSpPr>
          <p:cNvPr id="791" name="Groupe 15"/>
          <p:cNvGrpSpPr/>
          <p:nvPr/>
        </p:nvGrpSpPr>
        <p:grpSpPr>
          <a:xfrm>
            <a:off x="2340000" y="3142800"/>
            <a:ext cx="1262520" cy="1257480"/>
            <a:chOff x="2340000" y="3142800"/>
            <a:chExt cx="1262520" cy="1257480"/>
          </a:xfrm>
        </p:grpSpPr>
        <p:pic>
          <p:nvPicPr>
            <p:cNvPr id="792" name="Image 16" descr=""/>
            <p:cNvPicPr/>
            <p:nvPr/>
          </p:nvPicPr>
          <p:blipFill>
            <a:blip r:embed="rId12"/>
            <a:stretch/>
          </p:blipFill>
          <p:spPr>
            <a:xfrm>
              <a:off x="2617920" y="31428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93" name="Image 17" descr=""/>
            <p:cNvPicPr/>
            <p:nvPr/>
          </p:nvPicPr>
          <p:blipFill>
            <a:blip r:embed="rId13"/>
            <a:stretch/>
          </p:blipFill>
          <p:spPr>
            <a:xfrm>
              <a:off x="2586960" y="31726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94" name="Image 18" descr=""/>
            <p:cNvPicPr/>
            <p:nvPr/>
          </p:nvPicPr>
          <p:blipFill>
            <a:blip r:embed="rId14"/>
            <a:stretch/>
          </p:blipFill>
          <p:spPr>
            <a:xfrm>
              <a:off x="2555640" y="3202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95" name="Image 19" descr=""/>
            <p:cNvPicPr/>
            <p:nvPr/>
          </p:nvPicPr>
          <p:blipFill>
            <a:blip r:embed="rId15"/>
            <a:stretch/>
          </p:blipFill>
          <p:spPr>
            <a:xfrm>
              <a:off x="2524320" y="32324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96" name="Image 20" descr=""/>
            <p:cNvPicPr/>
            <p:nvPr/>
          </p:nvPicPr>
          <p:blipFill>
            <a:blip r:embed="rId16"/>
            <a:stretch/>
          </p:blipFill>
          <p:spPr>
            <a:xfrm>
              <a:off x="2495880" y="32605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97" name="Image 21" descr=""/>
            <p:cNvPicPr/>
            <p:nvPr/>
          </p:nvPicPr>
          <p:blipFill>
            <a:blip r:embed="rId17"/>
            <a:stretch/>
          </p:blipFill>
          <p:spPr>
            <a:xfrm>
              <a:off x="2464560" y="32904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98" name="Image 22" descr=""/>
            <p:cNvPicPr/>
            <p:nvPr/>
          </p:nvPicPr>
          <p:blipFill>
            <a:blip r:embed="rId18"/>
            <a:stretch/>
          </p:blipFill>
          <p:spPr>
            <a:xfrm>
              <a:off x="2433600" y="33202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99" name="Image 23" descr=""/>
            <p:cNvPicPr/>
            <p:nvPr/>
          </p:nvPicPr>
          <p:blipFill>
            <a:blip r:embed="rId19"/>
            <a:stretch/>
          </p:blipFill>
          <p:spPr>
            <a:xfrm>
              <a:off x="2402280" y="33505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00" name="Image 24" descr=""/>
            <p:cNvPicPr/>
            <p:nvPr/>
          </p:nvPicPr>
          <p:blipFill>
            <a:blip r:embed="rId20"/>
            <a:stretch/>
          </p:blipFill>
          <p:spPr>
            <a:xfrm>
              <a:off x="2371320" y="33814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01" name="Image 54" descr=""/>
            <p:cNvPicPr/>
            <p:nvPr/>
          </p:nvPicPr>
          <p:blipFill>
            <a:blip r:embed="rId21"/>
            <a:stretch/>
          </p:blipFill>
          <p:spPr>
            <a:xfrm>
              <a:off x="2340000" y="341136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802" name="Groupe 55"/>
          <p:cNvGrpSpPr/>
          <p:nvPr/>
        </p:nvGrpSpPr>
        <p:grpSpPr>
          <a:xfrm>
            <a:off x="3558600" y="1758240"/>
            <a:ext cx="1262520" cy="1257840"/>
            <a:chOff x="3558600" y="1758240"/>
            <a:chExt cx="1262520" cy="1257840"/>
          </a:xfrm>
        </p:grpSpPr>
        <p:pic>
          <p:nvPicPr>
            <p:cNvPr id="803" name="Image 56" descr=""/>
            <p:cNvPicPr/>
            <p:nvPr/>
          </p:nvPicPr>
          <p:blipFill>
            <a:blip r:embed="rId22"/>
            <a:stretch/>
          </p:blipFill>
          <p:spPr>
            <a:xfrm>
              <a:off x="3836520" y="17582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04" name="Image 57" descr=""/>
            <p:cNvPicPr/>
            <p:nvPr/>
          </p:nvPicPr>
          <p:blipFill>
            <a:blip r:embed="rId23"/>
            <a:stretch/>
          </p:blipFill>
          <p:spPr>
            <a:xfrm>
              <a:off x="3805560" y="17884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05" name="Image 58" descr=""/>
            <p:cNvPicPr/>
            <p:nvPr/>
          </p:nvPicPr>
          <p:blipFill>
            <a:blip r:embed="rId24"/>
            <a:stretch/>
          </p:blipFill>
          <p:spPr>
            <a:xfrm>
              <a:off x="3774240" y="18183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06" name="Image 59" descr=""/>
            <p:cNvPicPr/>
            <p:nvPr/>
          </p:nvPicPr>
          <p:blipFill>
            <a:blip r:embed="rId25"/>
            <a:stretch/>
          </p:blipFill>
          <p:spPr>
            <a:xfrm>
              <a:off x="3743280" y="18482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07" name="Image 60" descr=""/>
            <p:cNvPicPr/>
            <p:nvPr/>
          </p:nvPicPr>
          <p:blipFill>
            <a:blip r:embed="rId26"/>
            <a:stretch/>
          </p:blipFill>
          <p:spPr>
            <a:xfrm>
              <a:off x="3714480" y="18763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08" name="Image 61" descr=""/>
            <p:cNvPicPr/>
            <p:nvPr/>
          </p:nvPicPr>
          <p:blipFill>
            <a:blip r:embed="rId27"/>
            <a:stretch/>
          </p:blipFill>
          <p:spPr>
            <a:xfrm>
              <a:off x="3683520" y="19062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09" name="Image 62" descr=""/>
            <p:cNvPicPr/>
            <p:nvPr/>
          </p:nvPicPr>
          <p:blipFill>
            <a:blip r:embed="rId28"/>
            <a:stretch/>
          </p:blipFill>
          <p:spPr>
            <a:xfrm>
              <a:off x="3652200" y="19360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10" name="Image 63" descr=""/>
            <p:cNvPicPr/>
            <p:nvPr/>
          </p:nvPicPr>
          <p:blipFill>
            <a:blip r:embed="rId29"/>
            <a:stretch/>
          </p:blipFill>
          <p:spPr>
            <a:xfrm>
              <a:off x="3620880" y="19659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11" name="Image 64" descr=""/>
            <p:cNvPicPr/>
            <p:nvPr/>
          </p:nvPicPr>
          <p:blipFill>
            <a:blip r:embed="rId30"/>
            <a:stretch/>
          </p:blipFill>
          <p:spPr>
            <a:xfrm>
              <a:off x="3589920" y="19972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12" name="Image 103" descr=""/>
            <p:cNvPicPr/>
            <p:nvPr/>
          </p:nvPicPr>
          <p:blipFill>
            <a:blip r:embed="rId31"/>
            <a:stretch/>
          </p:blipFill>
          <p:spPr>
            <a:xfrm>
              <a:off x="3558600" y="202716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813" name="Groupe 104"/>
          <p:cNvGrpSpPr/>
          <p:nvPr/>
        </p:nvGrpSpPr>
        <p:grpSpPr>
          <a:xfrm>
            <a:off x="3530160" y="3139920"/>
            <a:ext cx="1262520" cy="1257480"/>
            <a:chOff x="3530160" y="3139920"/>
            <a:chExt cx="1262520" cy="1257480"/>
          </a:xfrm>
        </p:grpSpPr>
        <p:pic>
          <p:nvPicPr>
            <p:cNvPr id="814" name="Image 105" descr=""/>
            <p:cNvPicPr/>
            <p:nvPr/>
          </p:nvPicPr>
          <p:blipFill>
            <a:blip r:embed="rId32"/>
            <a:stretch/>
          </p:blipFill>
          <p:spPr>
            <a:xfrm>
              <a:off x="3808080" y="31399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15" name="Image 106" descr=""/>
            <p:cNvPicPr/>
            <p:nvPr/>
          </p:nvPicPr>
          <p:blipFill>
            <a:blip r:embed="rId33"/>
            <a:stretch/>
          </p:blipFill>
          <p:spPr>
            <a:xfrm>
              <a:off x="3776760" y="31698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16" name="Image 107" descr=""/>
            <p:cNvPicPr/>
            <p:nvPr/>
          </p:nvPicPr>
          <p:blipFill>
            <a:blip r:embed="rId34"/>
            <a:stretch/>
          </p:blipFill>
          <p:spPr>
            <a:xfrm>
              <a:off x="3745800" y="31996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17" name="Image 108" descr=""/>
            <p:cNvPicPr/>
            <p:nvPr/>
          </p:nvPicPr>
          <p:blipFill>
            <a:blip r:embed="rId35"/>
            <a:stretch/>
          </p:blipFill>
          <p:spPr>
            <a:xfrm>
              <a:off x="3714480" y="3229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18" name="Image 109" descr=""/>
            <p:cNvPicPr/>
            <p:nvPr/>
          </p:nvPicPr>
          <p:blipFill>
            <a:blip r:embed="rId36"/>
            <a:stretch/>
          </p:blipFill>
          <p:spPr>
            <a:xfrm>
              <a:off x="3686040" y="32576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19" name="Image 110" descr=""/>
            <p:cNvPicPr/>
            <p:nvPr/>
          </p:nvPicPr>
          <p:blipFill>
            <a:blip r:embed="rId37"/>
            <a:stretch/>
          </p:blipFill>
          <p:spPr>
            <a:xfrm>
              <a:off x="3654720" y="32875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20" name="Image 111" descr=""/>
            <p:cNvPicPr/>
            <p:nvPr/>
          </p:nvPicPr>
          <p:blipFill>
            <a:blip r:embed="rId38"/>
            <a:stretch/>
          </p:blipFill>
          <p:spPr>
            <a:xfrm>
              <a:off x="3623400" y="33174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21" name="Image 112" descr=""/>
            <p:cNvPicPr/>
            <p:nvPr/>
          </p:nvPicPr>
          <p:blipFill>
            <a:blip r:embed="rId39"/>
            <a:stretch/>
          </p:blipFill>
          <p:spPr>
            <a:xfrm>
              <a:off x="3592440" y="33476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22" name="Image 113" descr=""/>
            <p:cNvPicPr/>
            <p:nvPr/>
          </p:nvPicPr>
          <p:blipFill>
            <a:blip r:embed="rId40"/>
            <a:stretch/>
          </p:blipFill>
          <p:spPr>
            <a:xfrm>
              <a:off x="3561120" y="3378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23" name="Image 114" descr=""/>
            <p:cNvPicPr/>
            <p:nvPr/>
          </p:nvPicPr>
          <p:blipFill>
            <a:blip r:embed="rId41"/>
            <a:stretch/>
          </p:blipFill>
          <p:spPr>
            <a:xfrm>
              <a:off x="3530160" y="340848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824" name="Groupe 115"/>
          <p:cNvGrpSpPr/>
          <p:nvPr/>
        </p:nvGrpSpPr>
        <p:grpSpPr>
          <a:xfrm>
            <a:off x="4808520" y="1737000"/>
            <a:ext cx="1262520" cy="1257840"/>
            <a:chOff x="4808520" y="1737000"/>
            <a:chExt cx="1262520" cy="1257840"/>
          </a:xfrm>
        </p:grpSpPr>
        <p:pic>
          <p:nvPicPr>
            <p:cNvPr id="825" name="Image 116" descr=""/>
            <p:cNvPicPr/>
            <p:nvPr/>
          </p:nvPicPr>
          <p:blipFill>
            <a:blip r:embed="rId42"/>
            <a:stretch/>
          </p:blipFill>
          <p:spPr>
            <a:xfrm>
              <a:off x="5086440" y="17370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26" name="Image 117" descr=""/>
            <p:cNvPicPr/>
            <p:nvPr/>
          </p:nvPicPr>
          <p:blipFill>
            <a:blip r:embed="rId43"/>
            <a:stretch/>
          </p:blipFill>
          <p:spPr>
            <a:xfrm>
              <a:off x="5055480" y="17672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27" name="Image 118" descr=""/>
            <p:cNvPicPr/>
            <p:nvPr/>
          </p:nvPicPr>
          <p:blipFill>
            <a:blip r:embed="rId44"/>
            <a:stretch/>
          </p:blipFill>
          <p:spPr>
            <a:xfrm>
              <a:off x="5024160" y="17971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28" name="Image 119" descr=""/>
            <p:cNvPicPr/>
            <p:nvPr/>
          </p:nvPicPr>
          <p:blipFill>
            <a:blip r:embed="rId45"/>
            <a:stretch/>
          </p:blipFill>
          <p:spPr>
            <a:xfrm>
              <a:off x="4993200" y="18270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29" name="Image 120" descr=""/>
            <p:cNvPicPr/>
            <p:nvPr/>
          </p:nvPicPr>
          <p:blipFill>
            <a:blip r:embed="rId46"/>
            <a:stretch/>
          </p:blipFill>
          <p:spPr>
            <a:xfrm>
              <a:off x="4964400" y="18550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30" name="Image 121" descr=""/>
            <p:cNvPicPr/>
            <p:nvPr/>
          </p:nvPicPr>
          <p:blipFill>
            <a:blip r:embed="rId47"/>
            <a:stretch/>
          </p:blipFill>
          <p:spPr>
            <a:xfrm>
              <a:off x="4933440" y="18849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31" name="Image 122" descr=""/>
            <p:cNvPicPr/>
            <p:nvPr/>
          </p:nvPicPr>
          <p:blipFill>
            <a:blip r:embed="rId48"/>
            <a:stretch/>
          </p:blipFill>
          <p:spPr>
            <a:xfrm>
              <a:off x="4902120" y="19148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32" name="Image 123" descr=""/>
            <p:cNvPicPr/>
            <p:nvPr/>
          </p:nvPicPr>
          <p:blipFill>
            <a:blip r:embed="rId49"/>
            <a:stretch/>
          </p:blipFill>
          <p:spPr>
            <a:xfrm>
              <a:off x="4870800" y="19447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33" name="Image 124" descr=""/>
            <p:cNvPicPr/>
            <p:nvPr/>
          </p:nvPicPr>
          <p:blipFill>
            <a:blip r:embed="rId50"/>
            <a:stretch/>
          </p:blipFill>
          <p:spPr>
            <a:xfrm>
              <a:off x="4839840" y="19760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34" name="Image 125" descr=""/>
            <p:cNvPicPr/>
            <p:nvPr/>
          </p:nvPicPr>
          <p:blipFill>
            <a:blip r:embed="rId51"/>
            <a:stretch/>
          </p:blipFill>
          <p:spPr>
            <a:xfrm>
              <a:off x="4808520" y="200592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835" name="Groupe 126"/>
          <p:cNvGrpSpPr/>
          <p:nvPr/>
        </p:nvGrpSpPr>
        <p:grpSpPr>
          <a:xfrm>
            <a:off x="4811760" y="3123360"/>
            <a:ext cx="1262520" cy="1257480"/>
            <a:chOff x="4811760" y="3123360"/>
            <a:chExt cx="1262520" cy="1257480"/>
          </a:xfrm>
        </p:grpSpPr>
        <p:pic>
          <p:nvPicPr>
            <p:cNvPr id="836" name="Image 127" descr=""/>
            <p:cNvPicPr/>
            <p:nvPr/>
          </p:nvPicPr>
          <p:blipFill>
            <a:blip r:embed="rId52"/>
            <a:stretch/>
          </p:blipFill>
          <p:spPr>
            <a:xfrm>
              <a:off x="5089680" y="31233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37" name="Image 128" descr=""/>
            <p:cNvPicPr/>
            <p:nvPr/>
          </p:nvPicPr>
          <p:blipFill>
            <a:blip r:embed="rId53"/>
            <a:stretch/>
          </p:blipFill>
          <p:spPr>
            <a:xfrm>
              <a:off x="5058360" y="31532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38" name="Image 129" descr=""/>
            <p:cNvPicPr/>
            <p:nvPr/>
          </p:nvPicPr>
          <p:blipFill>
            <a:blip r:embed="rId54"/>
            <a:stretch/>
          </p:blipFill>
          <p:spPr>
            <a:xfrm>
              <a:off x="5027400" y="31831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39" name="Image 130" descr=""/>
            <p:cNvPicPr/>
            <p:nvPr/>
          </p:nvPicPr>
          <p:blipFill>
            <a:blip r:embed="rId55"/>
            <a:stretch/>
          </p:blipFill>
          <p:spPr>
            <a:xfrm>
              <a:off x="4996080" y="32130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40" name="Image 131" descr=""/>
            <p:cNvPicPr/>
            <p:nvPr/>
          </p:nvPicPr>
          <p:blipFill>
            <a:blip r:embed="rId56"/>
            <a:stretch/>
          </p:blipFill>
          <p:spPr>
            <a:xfrm>
              <a:off x="4967640" y="32410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41" name="Image 132" descr=""/>
            <p:cNvPicPr/>
            <p:nvPr/>
          </p:nvPicPr>
          <p:blipFill>
            <a:blip r:embed="rId57"/>
            <a:stretch/>
          </p:blipFill>
          <p:spPr>
            <a:xfrm>
              <a:off x="4936320" y="32713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42" name="Image 133" descr=""/>
            <p:cNvPicPr/>
            <p:nvPr/>
          </p:nvPicPr>
          <p:blipFill>
            <a:blip r:embed="rId58"/>
            <a:stretch/>
          </p:blipFill>
          <p:spPr>
            <a:xfrm>
              <a:off x="4905000" y="33012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43" name="Image 134" descr=""/>
            <p:cNvPicPr/>
            <p:nvPr/>
          </p:nvPicPr>
          <p:blipFill>
            <a:blip r:embed="rId59"/>
            <a:stretch/>
          </p:blipFill>
          <p:spPr>
            <a:xfrm>
              <a:off x="4874040" y="33310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44" name="Image 135" descr=""/>
            <p:cNvPicPr/>
            <p:nvPr/>
          </p:nvPicPr>
          <p:blipFill>
            <a:blip r:embed="rId60"/>
            <a:stretch/>
          </p:blipFill>
          <p:spPr>
            <a:xfrm>
              <a:off x="4842720" y="33620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45" name="Image 136" descr=""/>
            <p:cNvPicPr/>
            <p:nvPr/>
          </p:nvPicPr>
          <p:blipFill>
            <a:blip r:embed="rId61"/>
            <a:stretch/>
          </p:blipFill>
          <p:spPr>
            <a:xfrm>
              <a:off x="4811760" y="339192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sp>
        <p:nvSpPr>
          <p:cNvPr id="846" name=""/>
          <p:cNvSpPr txBox="1"/>
          <p:nvPr/>
        </p:nvSpPr>
        <p:spPr>
          <a:xfrm>
            <a:off x="3420000" y="4500000"/>
            <a:ext cx="1980000" cy="526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600" spc="-1" strike="noStrike">
                <a:solidFill>
                  <a:srgbClr val="000000"/>
                </a:solidFill>
                <a:latin typeface="Arial"/>
              </a:rPr>
              <a:t>six-mille-dix</a:t>
            </a:r>
            <a:endParaRPr b="0" lang="fr-FR" sz="26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Écris en chiffres le nombre représenté.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4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9/10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849" name="Groupe 24"/>
          <p:cNvGrpSpPr/>
          <p:nvPr/>
        </p:nvGrpSpPr>
        <p:grpSpPr>
          <a:xfrm>
            <a:off x="3150360" y="1722600"/>
            <a:ext cx="1262520" cy="1257840"/>
            <a:chOff x="3150360" y="1722600"/>
            <a:chExt cx="1262520" cy="1257840"/>
          </a:xfrm>
        </p:grpSpPr>
        <p:pic>
          <p:nvPicPr>
            <p:cNvPr id="850" name="Image 25" descr=""/>
            <p:cNvPicPr/>
            <p:nvPr/>
          </p:nvPicPr>
          <p:blipFill>
            <a:blip r:embed="rId1"/>
            <a:stretch/>
          </p:blipFill>
          <p:spPr>
            <a:xfrm>
              <a:off x="3428280" y="1722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51" name="Image 26" descr=""/>
            <p:cNvPicPr/>
            <p:nvPr/>
          </p:nvPicPr>
          <p:blipFill>
            <a:blip r:embed="rId2"/>
            <a:stretch/>
          </p:blipFill>
          <p:spPr>
            <a:xfrm>
              <a:off x="3396960" y="17528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52" name="Image 27" descr=""/>
            <p:cNvPicPr/>
            <p:nvPr/>
          </p:nvPicPr>
          <p:blipFill>
            <a:blip r:embed="rId3"/>
            <a:stretch/>
          </p:blipFill>
          <p:spPr>
            <a:xfrm>
              <a:off x="3366000" y="17827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53" name="Image 28" descr=""/>
            <p:cNvPicPr/>
            <p:nvPr/>
          </p:nvPicPr>
          <p:blipFill>
            <a:blip r:embed="rId4"/>
            <a:stretch/>
          </p:blipFill>
          <p:spPr>
            <a:xfrm>
              <a:off x="3334680" y="1812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54" name="Image 29" descr=""/>
            <p:cNvPicPr/>
            <p:nvPr/>
          </p:nvPicPr>
          <p:blipFill>
            <a:blip r:embed="rId5"/>
            <a:stretch/>
          </p:blipFill>
          <p:spPr>
            <a:xfrm>
              <a:off x="3305880" y="18406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55" name="Image 30" descr=""/>
            <p:cNvPicPr/>
            <p:nvPr/>
          </p:nvPicPr>
          <p:blipFill>
            <a:blip r:embed="rId6"/>
            <a:stretch/>
          </p:blipFill>
          <p:spPr>
            <a:xfrm>
              <a:off x="3274920" y="1870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56" name="Image 31" descr=""/>
            <p:cNvPicPr/>
            <p:nvPr/>
          </p:nvPicPr>
          <p:blipFill>
            <a:blip r:embed="rId7"/>
            <a:stretch/>
          </p:blipFill>
          <p:spPr>
            <a:xfrm>
              <a:off x="3243600" y="19004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57" name="Image 32" descr=""/>
            <p:cNvPicPr/>
            <p:nvPr/>
          </p:nvPicPr>
          <p:blipFill>
            <a:blip r:embed="rId8"/>
            <a:stretch/>
          </p:blipFill>
          <p:spPr>
            <a:xfrm>
              <a:off x="3212640" y="19303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58" name="Image 33" descr=""/>
            <p:cNvPicPr/>
            <p:nvPr/>
          </p:nvPicPr>
          <p:blipFill>
            <a:blip r:embed="rId9"/>
            <a:stretch/>
          </p:blipFill>
          <p:spPr>
            <a:xfrm>
              <a:off x="3181320" y="19616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59" name="Image 34" descr=""/>
            <p:cNvPicPr/>
            <p:nvPr/>
          </p:nvPicPr>
          <p:blipFill>
            <a:blip r:embed="rId10"/>
            <a:stretch/>
          </p:blipFill>
          <p:spPr>
            <a:xfrm>
              <a:off x="3150360" y="199152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860" name="Image 37" descr=""/>
          <p:cNvPicPr/>
          <p:nvPr/>
        </p:nvPicPr>
        <p:blipFill>
          <a:blip r:embed="rId11"/>
          <a:stretch/>
        </p:blipFill>
        <p:spPr>
          <a:xfrm>
            <a:off x="5747400" y="3109680"/>
            <a:ext cx="145080" cy="988920"/>
          </a:xfrm>
          <a:prstGeom prst="rect">
            <a:avLst/>
          </a:prstGeom>
          <a:ln w="0">
            <a:noFill/>
          </a:ln>
        </p:spPr>
      </p:pic>
      <p:grpSp>
        <p:nvGrpSpPr>
          <p:cNvPr id="861" name="Groupe 3"/>
          <p:cNvGrpSpPr/>
          <p:nvPr/>
        </p:nvGrpSpPr>
        <p:grpSpPr>
          <a:xfrm>
            <a:off x="3119040" y="3112560"/>
            <a:ext cx="1262520" cy="1257480"/>
            <a:chOff x="3119040" y="3112560"/>
            <a:chExt cx="1262520" cy="1257480"/>
          </a:xfrm>
        </p:grpSpPr>
        <p:pic>
          <p:nvPicPr>
            <p:cNvPr id="862" name="Image 4" descr=""/>
            <p:cNvPicPr/>
            <p:nvPr/>
          </p:nvPicPr>
          <p:blipFill>
            <a:blip r:embed="rId12"/>
            <a:stretch/>
          </p:blipFill>
          <p:spPr>
            <a:xfrm>
              <a:off x="3396960" y="3112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63" name="Image 5" descr=""/>
            <p:cNvPicPr/>
            <p:nvPr/>
          </p:nvPicPr>
          <p:blipFill>
            <a:blip r:embed="rId13"/>
            <a:stretch/>
          </p:blipFill>
          <p:spPr>
            <a:xfrm>
              <a:off x="3366000" y="31424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64" name="Image 6" descr=""/>
            <p:cNvPicPr/>
            <p:nvPr/>
          </p:nvPicPr>
          <p:blipFill>
            <a:blip r:embed="rId14"/>
            <a:stretch/>
          </p:blipFill>
          <p:spPr>
            <a:xfrm>
              <a:off x="3334680" y="31723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65" name="Image 7" descr=""/>
            <p:cNvPicPr/>
            <p:nvPr/>
          </p:nvPicPr>
          <p:blipFill>
            <a:blip r:embed="rId15"/>
            <a:stretch/>
          </p:blipFill>
          <p:spPr>
            <a:xfrm>
              <a:off x="3303360" y="32022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66" name="Image 8" descr=""/>
            <p:cNvPicPr/>
            <p:nvPr/>
          </p:nvPicPr>
          <p:blipFill>
            <a:blip r:embed="rId16"/>
            <a:stretch/>
          </p:blipFill>
          <p:spPr>
            <a:xfrm>
              <a:off x="3274920" y="32302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67" name="Image 9" descr=""/>
            <p:cNvPicPr/>
            <p:nvPr/>
          </p:nvPicPr>
          <p:blipFill>
            <a:blip r:embed="rId17"/>
            <a:stretch/>
          </p:blipFill>
          <p:spPr>
            <a:xfrm>
              <a:off x="3243600" y="32601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68" name="Image 10" descr=""/>
            <p:cNvPicPr/>
            <p:nvPr/>
          </p:nvPicPr>
          <p:blipFill>
            <a:blip r:embed="rId18"/>
            <a:stretch/>
          </p:blipFill>
          <p:spPr>
            <a:xfrm>
              <a:off x="3212640" y="32900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69" name="Image 11" descr=""/>
            <p:cNvPicPr/>
            <p:nvPr/>
          </p:nvPicPr>
          <p:blipFill>
            <a:blip r:embed="rId19"/>
            <a:stretch/>
          </p:blipFill>
          <p:spPr>
            <a:xfrm>
              <a:off x="3181320" y="33202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70" name="Image 12" descr=""/>
            <p:cNvPicPr/>
            <p:nvPr/>
          </p:nvPicPr>
          <p:blipFill>
            <a:blip r:embed="rId20"/>
            <a:stretch/>
          </p:blipFill>
          <p:spPr>
            <a:xfrm>
              <a:off x="3150360" y="33512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71" name="Image 13" descr=""/>
            <p:cNvPicPr/>
            <p:nvPr/>
          </p:nvPicPr>
          <p:blipFill>
            <a:blip r:embed="rId21"/>
            <a:stretch/>
          </p:blipFill>
          <p:spPr>
            <a:xfrm>
              <a:off x="3119040" y="338112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872" name="Groupe 19"/>
          <p:cNvGrpSpPr/>
          <p:nvPr/>
        </p:nvGrpSpPr>
        <p:grpSpPr>
          <a:xfrm>
            <a:off x="4337640" y="1728000"/>
            <a:ext cx="1262520" cy="1257840"/>
            <a:chOff x="4337640" y="1728000"/>
            <a:chExt cx="1262520" cy="1257840"/>
          </a:xfrm>
        </p:grpSpPr>
        <p:pic>
          <p:nvPicPr>
            <p:cNvPr id="873" name="Image 20" descr=""/>
            <p:cNvPicPr/>
            <p:nvPr/>
          </p:nvPicPr>
          <p:blipFill>
            <a:blip r:embed="rId22"/>
            <a:stretch/>
          </p:blipFill>
          <p:spPr>
            <a:xfrm>
              <a:off x="4615560" y="17280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74" name="Image 21" descr=""/>
            <p:cNvPicPr/>
            <p:nvPr/>
          </p:nvPicPr>
          <p:blipFill>
            <a:blip r:embed="rId23"/>
            <a:stretch/>
          </p:blipFill>
          <p:spPr>
            <a:xfrm>
              <a:off x="4584600" y="17582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75" name="Image 22" descr=""/>
            <p:cNvPicPr/>
            <p:nvPr/>
          </p:nvPicPr>
          <p:blipFill>
            <a:blip r:embed="rId24"/>
            <a:stretch/>
          </p:blipFill>
          <p:spPr>
            <a:xfrm>
              <a:off x="4553280" y="17881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76" name="Image 23" descr=""/>
            <p:cNvPicPr/>
            <p:nvPr/>
          </p:nvPicPr>
          <p:blipFill>
            <a:blip r:embed="rId25"/>
            <a:stretch/>
          </p:blipFill>
          <p:spPr>
            <a:xfrm>
              <a:off x="4522320" y="18180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77" name="Image 39" descr=""/>
            <p:cNvPicPr/>
            <p:nvPr/>
          </p:nvPicPr>
          <p:blipFill>
            <a:blip r:embed="rId26"/>
            <a:stretch/>
          </p:blipFill>
          <p:spPr>
            <a:xfrm>
              <a:off x="4493520" y="18460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78" name="Image 40" descr=""/>
            <p:cNvPicPr/>
            <p:nvPr/>
          </p:nvPicPr>
          <p:blipFill>
            <a:blip r:embed="rId27"/>
            <a:stretch/>
          </p:blipFill>
          <p:spPr>
            <a:xfrm>
              <a:off x="4462560" y="18759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79" name="Image 41" descr=""/>
            <p:cNvPicPr/>
            <p:nvPr/>
          </p:nvPicPr>
          <p:blipFill>
            <a:blip r:embed="rId28"/>
            <a:stretch/>
          </p:blipFill>
          <p:spPr>
            <a:xfrm>
              <a:off x="4431240" y="19058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80" name="Image 44" descr=""/>
            <p:cNvPicPr/>
            <p:nvPr/>
          </p:nvPicPr>
          <p:blipFill>
            <a:blip r:embed="rId29"/>
            <a:stretch/>
          </p:blipFill>
          <p:spPr>
            <a:xfrm>
              <a:off x="4399920" y="19357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81" name="Image 45" descr=""/>
            <p:cNvPicPr/>
            <p:nvPr/>
          </p:nvPicPr>
          <p:blipFill>
            <a:blip r:embed="rId30"/>
            <a:stretch/>
          </p:blipFill>
          <p:spPr>
            <a:xfrm>
              <a:off x="4368960" y="19670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82" name="Image 46" descr=""/>
            <p:cNvPicPr/>
            <p:nvPr/>
          </p:nvPicPr>
          <p:blipFill>
            <a:blip r:embed="rId31"/>
            <a:stretch/>
          </p:blipFill>
          <p:spPr>
            <a:xfrm>
              <a:off x="4337640" y="199692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883" name="Groupe 47"/>
          <p:cNvGrpSpPr/>
          <p:nvPr/>
        </p:nvGrpSpPr>
        <p:grpSpPr>
          <a:xfrm>
            <a:off x="4309200" y="3109680"/>
            <a:ext cx="1262520" cy="1257480"/>
            <a:chOff x="4309200" y="3109680"/>
            <a:chExt cx="1262520" cy="1257480"/>
          </a:xfrm>
        </p:grpSpPr>
        <p:pic>
          <p:nvPicPr>
            <p:cNvPr id="884" name="Image 48" descr=""/>
            <p:cNvPicPr/>
            <p:nvPr/>
          </p:nvPicPr>
          <p:blipFill>
            <a:blip r:embed="rId32"/>
            <a:stretch/>
          </p:blipFill>
          <p:spPr>
            <a:xfrm>
              <a:off x="4587120" y="31096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85" name="Image 49" descr=""/>
            <p:cNvPicPr/>
            <p:nvPr/>
          </p:nvPicPr>
          <p:blipFill>
            <a:blip r:embed="rId33"/>
            <a:stretch/>
          </p:blipFill>
          <p:spPr>
            <a:xfrm>
              <a:off x="4555800" y="3139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86" name="Image 50" descr=""/>
            <p:cNvPicPr/>
            <p:nvPr/>
          </p:nvPicPr>
          <p:blipFill>
            <a:blip r:embed="rId34"/>
            <a:stretch/>
          </p:blipFill>
          <p:spPr>
            <a:xfrm>
              <a:off x="4524840" y="31694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87" name="Image 51" descr=""/>
            <p:cNvPicPr/>
            <p:nvPr/>
          </p:nvPicPr>
          <p:blipFill>
            <a:blip r:embed="rId35"/>
            <a:stretch/>
          </p:blipFill>
          <p:spPr>
            <a:xfrm>
              <a:off x="4493520" y="31993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88" name="Image 52" descr=""/>
            <p:cNvPicPr/>
            <p:nvPr/>
          </p:nvPicPr>
          <p:blipFill>
            <a:blip r:embed="rId36"/>
            <a:stretch/>
          </p:blipFill>
          <p:spPr>
            <a:xfrm>
              <a:off x="4465080" y="32274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89" name="Image 53" descr=""/>
            <p:cNvPicPr/>
            <p:nvPr/>
          </p:nvPicPr>
          <p:blipFill>
            <a:blip r:embed="rId37"/>
            <a:stretch/>
          </p:blipFill>
          <p:spPr>
            <a:xfrm>
              <a:off x="4433760" y="32572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90" name="Image 54" descr=""/>
            <p:cNvPicPr/>
            <p:nvPr/>
          </p:nvPicPr>
          <p:blipFill>
            <a:blip r:embed="rId38"/>
            <a:stretch/>
          </p:blipFill>
          <p:spPr>
            <a:xfrm>
              <a:off x="4402440" y="32871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91" name="Image 55" descr=""/>
            <p:cNvPicPr/>
            <p:nvPr/>
          </p:nvPicPr>
          <p:blipFill>
            <a:blip r:embed="rId39"/>
            <a:stretch/>
          </p:blipFill>
          <p:spPr>
            <a:xfrm>
              <a:off x="4371480" y="33174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92" name="Image 56" descr=""/>
            <p:cNvPicPr/>
            <p:nvPr/>
          </p:nvPicPr>
          <p:blipFill>
            <a:blip r:embed="rId40"/>
            <a:stretch/>
          </p:blipFill>
          <p:spPr>
            <a:xfrm>
              <a:off x="4340160" y="33483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93" name="Image 57" descr=""/>
            <p:cNvPicPr/>
            <p:nvPr/>
          </p:nvPicPr>
          <p:blipFill>
            <a:blip r:embed="rId41"/>
            <a:stretch/>
          </p:blipFill>
          <p:spPr>
            <a:xfrm>
              <a:off x="4309200" y="337824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894" name="Groupe 58"/>
          <p:cNvGrpSpPr/>
          <p:nvPr/>
        </p:nvGrpSpPr>
        <p:grpSpPr>
          <a:xfrm>
            <a:off x="5587560" y="1706760"/>
            <a:ext cx="1262520" cy="1257840"/>
            <a:chOff x="5587560" y="1706760"/>
            <a:chExt cx="1262520" cy="1257840"/>
          </a:xfrm>
        </p:grpSpPr>
        <p:pic>
          <p:nvPicPr>
            <p:cNvPr id="895" name="Image 59" descr=""/>
            <p:cNvPicPr/>
            <p:nvPr/>
          </p:nvPicPr>
          <p:blipFill>
            <a:blip r:embed="rId42"/>
            <a:stretch/>
          </p:blipFill>
          <p:spPr>
            <a:xfrm>
              <a:off x="5865480" y="17067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96" name="Image 60" descr=""/>
            <p:cNvPicPr/>
            <p:nvPr/>
          </p:nvPicPr>
          <p:blipFill>
            <a:blip r:embed="rId43"/>
            <a:stretch/>
          </p:blipFill>
          <p:spPr>
            <a:xfrm>
              <a:off x="5834520" y="17370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97" name="Image 61" descr=""/>
            <p:cNvPicPr/>
            <p:nvPr/>
          </p:nvPicPr>
          <p:blipFill>
            <a:blip r:embed="rId44"/>
            <a:stretch/>
          </p:blipFill>
          <p:spPr>
            <a:xfrm>
              <a:off x="5803200" y="17668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98" name="Image 62" descr=""/>
            <p:cNvPicPr/>
            <p:nvPr/>
          </p:nvPicPr>
          <p:blipFill>
            <a:blip r:embed="rId45"/>
            <a:stretch/>
          </p:blipFill>
          <p:spPr>
            <a:xfrm>
              <a:off x="5772240" y="17967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99" name="Image 63" descr=""/>
            <p:cNvPicPr/>
            <p:nvPr/>
          </p:nvPicPr>
          <p:blipFill>
            <a:blip r:embed="rId46"/>
            <a:stretch/>
          </p:blipFill>
          <p:spPr>
            <a:xfrm>
              <a:off x="5743440" y="18248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00" name="Image 64" descr=""/>
            <p:cNvPicPr/>
            <p:nvPr/>
          </p:nvPicPr>
          <p:blipFill>
            <a:blip r:embed="rId47"/>
            <a:stretch/>
          </p:blipFill>
          <p:spPr>
            <a:xfrm>
              <a:off x="5712480" y="18547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01" name="Image 65" descr=""/>
            <p:cNvPicPr/>
            <p:nvPr/>
          </p:nvPicPr>
          <p:blipFill>
            <a:blip r:embed="rId48"/>
            <a:stretch/>
          </p:blipFill>
          <p:spPr>
            <a:xfrm>
              <a:off x="5681160" y="1884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02" name="Image 66" descr=""/>
            <p:cNvPicPr/>
            <p:nvPr/>
          </p:nvPicPr>
          <p:blipFill>
            <a:blip r:embed="rId49"/>
            <a:stretch/>
          </p:blipFill>
          <p:spPr>
            <a:xfrm>
              <a:off x="5649840" y="19144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03" name="Image 67" descr=""/>
            <p:cNvPicPr/>
            <p:nvPr/>
          </p:nvPicPr>
          <p:blipFill>
            <a:blip r:embed="rId50"/>
            <a:stretch/>
          </p:blipFill>
          <p:spPr>
            <a:xfrm>
              <a:off x="5618880" y="19458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04" name="Image 68" descr=""/>
            <p:cNvPicPr/>
            <p:nvPr/>
          </p:nvPicPr>
          <p:blipFill>
            <a:blip r:embed="rId51"/>
            <a:stretch/>
          </p:blipFill>
          <p:spPr>
            <a:xfrm>
              <a:off x="5587560" y="197568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905" name="Image 69" descr=""/>
          <p:cNvPicPr/>
          <p:nvPr/>
        </p:nvPicPr>
        <p:blipFill>
          <a:blip r:embed="rId52"/>
          <a:stretch/>
        </p:blipFill>
        <p:spPr>
          <a:xfrm>
            <a:off x="5962680" y="3124440"/>
            <a:ext cx="145080" cy="988920"/>
          </a:xfrm>
          <a:prstGeom prst="rect">
            <a:avLst/>
          </a:prstGeom>
          <a:ln w="0">
            <a:noFill/>
          </a:ln>
        </p:spPr>
      </p:pic>
      <p:pic>
        <p:nvPicPr>
          <p:cNvPr id="906" name="Image 70" descr=""/>
          <p:cNvPicPr/>
          <p:nvPr/>
        </p:nvPicPr>
        <p:blipFill>
          <a:blip r:embed="rId53"/>
          <a:stretch/>
        </p:blipFill>
        <p:spPr>
          <a:xfrm>
            <a:off x="6181560" y="3135240"/>
            <a:ext cx="145080" cy="9889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0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9/10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909" name="Groupe 25"/>
          <p:cNvGrpSpPr/>
          <p:nvPr/>
        </p:nvGrpSpPr>
        <p:grpSpPr>
          <a:xfrm>
            <a:off x="3417120" y="5066640"/>
            <a:ext cx="1973160" cy="946080"/>
            <a:chOff x="3417120" y="5066640"/>
            <a:chExt cx="1973160" cy="946080"/>
          </a:xfrm>
        </p:grpSpPr>
        <p:sp>
          <p:nvSpPr>
            <p:cNvPr id="910" name="Rectangle 26"/>
            <p:cNvSpPr/>
            <p:nvPr/>
          </p:nvSpPr>
          <p:spPr>
            <a:xfrm>
              <a:off x="4401360" y="5066640"/>
              <a:ext cx="494280" cy="345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c00000"/>
                  </a:solidFill>
                  <a:latin typeface="Calibri"/>
                </a:rPr>
                <a:t>D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911" name="Rectangle 27"/>
            <p:cNvSpPr/>
            <p:nvPr/>
          </p:nvSpPr>
          <p:spPr>
            <a:xfrm>
              <a:off x="4896000" y="5066640"/>
              <a:ext cx="494280" cy="345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70c0"/>
                  </a:solidFill>
                  <a:latin typeface="Calibri"/>
                </a:rPr>
                <a:t>U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912" name="Rectangle 28"/>
            <p:cNvSpPr/>
            <p:nvPr/>
          </p:nvSpPr>
          <p:spPr>
            <a:xfrm>
              <a:off x="4401360" y="5411880"/>
              <a:ext cx="494280" cy="6008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3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913" name="Rectangle 29"/>
            <p:cNvSpPr/>
            <p:nvPr/>
          </p:nvSpPr>
          <p:spPr>
            <a:xfrm>
              <a:off x="4896000" y="5411880"/>
              <a:ext cx="494280" cy="6008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914" name="Rectangle 30"/>
            <p:cNvSpPr/>
            <p:nvPr/>
          </p:nvSpPr>
          <p:spPr>
            <a:xfrm>
              <a:off x="3910320" y="5066640"/>
              <a:ext cx="494280" cy="345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b050"/>
                  </a:solidFill>
                  <a:latin typeface="Calibri"/>
                </a:rPr>
                <a:t>C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915" name="Rectangle 31"/>
            <p:cNvSpPr/>
            <p:nvPr/>
          </p:nvSpPr>
          <p:spPr>
            <a:xfrm>
              <a:off x="3910320" y="5411880"/>
              <a:ext cx="494280" cy="6008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916" name="Rectangle 32"/>
            <p:cNvSpPr/>
            <p:nvPr/>
          </p:nvSpPr>
          <p:spPr>
            <a:xfrm>
              <a:off x="3417120" y="5066640"/>
              <a:ext cx="494280" cy="345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</a:rPr>
                <a:t>M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917" name="Rectangle 33"/>
            <p:cNvSpPr/>
            <p:nvPr/>
          </p:nvSpPr>
          <p:spPr>
            <a:xfrm>
              <a:off x="3417120" y="5411880"/>
              <a:ext cx="494280" cy="6008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5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918" name="Groupe 34"/>
          <p:cNvGrpSpPr/>
          <p:nvPr/>
        </p:nvGrpSpPr>
        <p:grpSpPr>
          <a:xfrm>
            <a:off x="3150360" y="1722600"/>
            <a:ext cx="1262520" cy="1257840"/>
            <a:chOff x="3150360" y="1722600"/>
            <a:chExt cx="1262520" cy="1257840"/>
          </a:xfrm>
        </p:grpSpPr>
        <p:pic>
          <p:nvPicPr>
            <p:cNvPr id="919" name="Image 35" descr=""/>
            <p:cNvPicPr/>
            <p:nvPr/>
          </p:nvPicPr>
          <p:blipFill>
            <a:blip r:embed="rId1"/>
            <a:stretch/>
          </p:blipFill>
          <p:spPr>
            <a:xfrm>
              <a:off x="3428280" y="1722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20" name="Image 36" descr=""/>
            <p:cNvPicPr/>
            <p:nvPr/>
          </p:nvPicPr>
          <p:blipFill>
            <a:blip r:embed="rId2"/>
            <a:stretch/>
          </p:blipFill>
          <p:spPr>
            <a:xfrm>
              <a:off x="3396960" y="17528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21" name="Image 37" descr=""/>
            <p:cNvPicPr/>
            <p:nvPr/>
          </p:nvPicPr>
          <p:blipFill>
            <a:blip r:embed="rId3"/>
            <a:stretch/>
          </p:blipFill>
          <p:spPr>
            <a:xfrm>
              <a:off x="3366000" y="17827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22" name="Image 38" descr=""/>
            <p:cNvPicPr/>
            <p:nvPr/>
          </p:nvPicPr>
          <p:blipFill>
            <a:blip r:embed="rId4"/>
            <a:stretch/>
          </p:blipFill>
          <p:spPr>
            <a:xfrm>
              <a:off x="3334680" y="1812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23" name="Image 39" descr=""/>
            <p:cNvPicPr/>
            <p:nvPr/>
          </p:nvPicPr>
          <p:blipFill>
            <a:blip r:embed="rId5"/>
            <a:stretch/>
          </p:blipFill>
          <p:spPr>
            <a:xfrm>
              <a:off x="3305880" y="18406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24" name="Image 40" descr=""/>
            <p:cNvPicPr/>
            <p:nvPr/>
          </p:nvPicPr>
          <p:blipFill>
            <a:blip r:embed="rId6"/>
            <a:stretch/>
          </p:blipFill>
          <p:spPr>
            <a:xfrm>
              <a:off x="3274920" y="1870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25" name="Image 41" descr=""/>
            <p:cNvPicPr/>
            <p:nvPr/>
          </p:nvPicPr>
          <p:blipFill>
            <a:blip r:embed="rId7"/>
            <a:stretch/>
          </p:blipFill>
          <p:spPr>
            <a:xfrm>
              <a:off x="3243600" y="19004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26" name="Image 42" descr=""/>
            <p:cNvPicPr/>
            <p:nvPr/>
          </p:nvPicPr>
          <p:blipFill>
            <a:blip r:embed="rId8"/>
            <a:stretch/>
          </p:blipFill>
          <p:spPr>
            <a:xfrm>
              <a:off x="3212640" y="19303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27" name="Image 43" descr=""/>
            <p:cNvPicPr/>
            <p:nvPr/>
          </p:nvPicPr>
          <p:blipFill>
            <a:blip r:embed="rId9"/>
            <a:stretch/>
          </p:blipFill>
          <p:spPr>
            <a:xfrm>
              <a:off x="3181320" y="19616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28" name="Image 44" descr=""/>
            <p:cNvPicPr/>
            <p:nvPr/>
          </p:nvPicPr>
          <p:blipFill>
            <a:blip r:embed="rId10"/>
            <a:stretch/>
          </p:blipFill>
          <p:spPr>
            <a:xfrm>
              <a:off x="3150360" y="199152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929" name="Image 45" descr=""/>
          <p:cNvPicPr/>
          <p:nvPr/>
        </p:nvPicPr>
        <p:blipFill>
          <a:blip r:embed="rId11"/>
          <a:stretch/>
        </p:blipFill>
        <p:spPr>
          <a:xfrm>
            <a:off x="5747400" y="3109680"/>
            <a:ext cx="145080" cy="988920"/>
          </a:xfrm>
          <a:prstGeom prst="rect">
            <a:avLst/>
          </a:prstGeom>
          <a:ln w="0">
            <a:noFill/>
          </a:ln>
        </p:spPr>
      </p:pic>
      <p:grpSp>
        <p:nvGrpSpPr>
          <p:cNvPr id="930" name="Groupe 46"/>
          <p:cNvGrpSpPr/>
          <p:nvPr/>
        </p:nvGrpSpPr>
        <p:grpSpPr>
          <a:xfrm>
            <a:off x="3119040" y="3112560"/>
            <a:ext cx="1262520" cy="1257480"/>
            <a:chOff x="3119040" y="3112560"/>
            <a:chExt cx="1262520" cy="1257480"/>
          </a:xfrm>
        </p:grpSpPr>
        <p:pic>
          <p:nvPicPr>
            <p:cNvPr id="931" name="Image 47" descr=""/>
            <p:cNvPicPr/>
            <p:nvPr/>
          </p:nvPicPr>
          <p:blipFill>
            <a:blip r:embed="rId12"/>
            <a:stretch/>
          </p:blipFill>
          <p:spPr>
            <a:xfrm>
              <a:off x="3396960" y="3112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32" name="Image 48" descr=""/>
            <p:cNvPicPr/>
            <p:nvPr/>
          </p:nvPicPr>
          <p:blipFill>
            <a:blip r:embed="rId13"/>
            <a:stretch/>
          </p:blipFill>
          <p:spPr>
            <a:xfrm>
              <a:off x="3366000" y="31424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33" name="Image 49" descr=""/>
            <p:cNvPicPr/>
            <p:nvPr/>
          </p:nvPicPr>
          <p:blipFill>
            <a:blip r:embed="rId14"/>
            <a:stretch/>
          </p:blipFill>
          <p:spPr>
            <a:xfrm>
              <a:off x="3334680" y="31723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34" name="Image 50" descr=""/>
            <p:cNvPicPr/>
            <p:nvPr/>
          </p:nvPicPr>
          <p:blipFill>
            <a:blip r:embed="rId15"/>
            <a:stretch/>
          </p:blipFill>
          <p:spPr>
            <a:xfrm>
              <a:off x="3303360" y="32022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35" name="Image 51" descr=""/>
            <p:cNvPicPr/>
            <p:nvPr/>
          </p:nvPicPr>
          <p:blipFill>
            <a:blip r:embed="rId16"/>
            <a:stretch/>
          </p:blipFill>
          <p:spPr>
            <a:xfrm>
              <a:off x="3274920" y="32302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36" name="Image 52" descr=""/>
            <p:cNvPicPr/>
            <p:nvPr/>
          </p:nvPicPr>
          <p:blipFill>
            <a:blip r:embed="rId17"/>
            <a:stretch/>
          </p:blipFill>
          <p:spPr>
            <a:xfrm>
              <a:off x="3243600" y="32601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37" name="Image 53" descr=""/>
            <p:cNvPicPr/>
            <p:nvPr/>
          </p:nvPicPr>
          <p:blipFill>
            <a:blip r:embed="rId18"/>
            <a:stretch/>
          </p:blipFill>
          <p:spPr>
            <a:xfrm>
              <a:off x="3212640" y="32900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38" name="Image 65" descr=""/>
            <p:cNvPicPr/>
            <p:nvPr/>
          </p:nvPicPr>
          <p:blipFill>
            <a:blip r:embed="rId19"/>
            <a:stretch/>
          </p:blipFill>
          <p:spPr>
            <a:xfrm>
              <a:off x="3181320" y="33202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39" name="Image 66" descr=""/>
            <p:cNvPicPr/>
            <p:nvPr/>
          </p:nvPicPr>
          <p:blipFill>
            <a:blip r:embed="rId20"/>
            <a:stretch/>
          </p:blipFill>
          <p:spPr>
            <a:xfrm>
              <a:off x="3150360" y="33512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40" name="Image 67" descr=""/>
            <p:cNvPicPr/>
            <p:nvPr/>
          </p:nvPicPr>
          <p:blipFill>
            <a:blip r:embed="rId21"/>
            <a:stretch/>
          </p:blipFill>
          <p:spPr>
            <a:xfrm>
              <a:off x="3119040" y="338112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941" name="Groupe 68"/>
          <p:cNvGrpSpPr/>
          <p:nvPr/>
        </p:nvGrpSpPr>
        <p:grpSpPr>
          <a:xfrm>
            <a:off x="4337640" y="1728000"/>
            <a:ext cx="1262520" cy="1257840"/>
            <a:chOff x="4337640" y="1728000"/>
            <a:chExt cx="1262520" cy="1257840"/>
          </a:xfrm>
        </p:grpSpPr>
        <p:pic>
          <p:nvPicPr>
            <p:cNvPr id="942" name="Image 69" descr=""/>
            <p:cNvPicPr/>
            <p:nvPr/>
          </p:nvPicPr>
          <p:blipFill>
            <a:blip r:embed="rId22"/>
            <a:stretch/>
          </p:blipFill>
          <p:spPr>
            <a:xfrm>
              <a:off x="4615560" y="17280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43" name="Image 70" descr=""/>
            <p:cNvPicPr/>
            <p:nvPr/>
          </p:nvPicPr>
          <p:blipFill>
            <a:blip r:embed="rId23"/>
            <a:stretch/>
          </p:blipFill>
          <p:spPr>
            <a:xfrm>
              <a:off x="4584600" y="17582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44" name="Image 71" descr=""/>
            <p:cNvPicPr/>
            <p:nvPr/>
          </p:nvPicPr>
          <p:blipFill>
            <a:blip r:embed="rId24"/>
            <a:stretch/>
          </p:blipFill>
          <p:spPr>
            <a:xfrm>
              <a:off x="4553280" y="17881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45" name="Image 72" descr=""/>
            <p:cNvPicPr/>
            <p:nvPr/>
          </p:nvPicPr>
          <p:blipFill>
            <a:blip r:embed="rId25"/>
            <a:stretch/>
          </p:blipFill>
          <p:spPr>
            <a:xfrm>
              <a:off x="4522320" y="18180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46" name="Image 73" descr=""/>
            <p:cNvPicPr/>
            <p:nvPr/>
          </p:nvPicPr>
          <p:blipFill>
            <a:blip r:embed="rId26"/>
            <a:stretch/>
          </p:blipFill>
          <p:spPr>
            <a:xfrm>
              <a:off x="4493520" y="18460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47" name="Image 74" descr=""/>
            <p:cNvPicPr/>
            <p:nvPr/>
          </p:nvPicPr>
          <p:blipFill>
            <a:blip r:embed="rId27"/>
            <a:stretch/>
          </p:blipFill>
          <p:spPr>
            <a:xfrm>
              <a:off x="4462560" y="18759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48" name="Image 75" descr=""/>
            <p:cNvPicPr/>
            <p:nvPr/>
          </p:nvPicPr>
          <p:blipFill>
            <a:blip r:embed="rId28"/>
            <a:stretch/>
          </p:blipFill>
          <p:spPr>
            <a:xfrm>
              <a:off x="4431240" y="19058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49" name="Image 76" descr=""/>
            <p:cNvPicPr/>
            <p:nvPr/>
          </p:nvPicPr>
          <p:blipFill>
            <a:blip r:embed="rId29"/>
            <a:stretch/>
          </p:blipFill>
          <p:spPr>
            <a:xfrm>
              <a:off x="4399920" y="19357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50" name="Image 77" descr=""/>
            <p:cNvPicPr/>
            <p:nvPr/>
          </p:nvPicPr>
          <p:blipFill>
            <a:blip r:embed="rId30"/>
            <a:stretch/>
          </p:blipFill>
          <p:spPr>
            <a:xfrm>
              <a:off x="4368960" y="19670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51" name="Image 78" descr=""/>
            <p:cNvPicPr/>
            <p:nvPr/>
          </p:nvPicPr>
          <p:blipFill>
            <a:blip r:embed="rId31"/>
            <a:stretch/>
          </p:blipFill>
          <p:spPr>
            <a:xfrm>
              <a:off x="4337640" y="199692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952" name="Groupe 79"/>
          <p:cNvGrpSpPr/>
          <p:nvPr/>
        </p:nvGrpSpPr>
        <p:grpSpPr>
          <a:xfrm>
            <a:off x="4309200" y="3109680"/>
            <a:ext cx="1262520" cy="1257480"/>
            <a:chOff x="4309200" y="3109680"/>
            <a:chExt cx="1262520" cy="1257480"/>
          </a:xfrm>
        </p:grpSpPr>
        <p:pic>
          <p:nvPicPr>
            <p:cNvPr id="953" name="Image 80" descr=""/>
            <p:cNvPicPr/>
            <p:nvPr/>
          </p:nvPicPr>
          <p:blipFill>
            <a:blip r:embed="rId32"/>
            <a:stretch/>
          </p:blipFill>
          <p:spPr>
            <a:xfrm>
              <a:off x="4587120" y="31096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54" name="Image 81" descr=""/>
            <p:cNvPicPr/>
            <p:nvPr/>
          </p:nvPicPr>
          <p:blipFill>
            <a:blip r:embed="rId33"/>
            <a:stretch/>
          </p:blipFill>
          <p:spPr>
            <a:xfrm>
              <a:off x="4555800" y="3139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55" name="Image 82" descr=""/>
            <p:cNvPicPr/>
            <p:nvPr/>
          </p:nvPicPr>
          <p:blipFill>
            <a:blip r:embed="rId34"/>
            <a:stretch/>
          </p:blipFill>
          <p:spPr>
            <a:xfrm>
              <a:off x="4524840" y="31694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56" name="Image 83" descr=""/>
            <p:cNvPicPr/>
            <p:nvPr/>
          </p:nvPicPr>
          <p:blipFill>
            <a:blip r:embed="rId35"/>
            <a:stretch/>
          </p:blipFill>
          <p:spPr>
            <a:xfrm>
              <a:off x="4493520" y="31993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57" name="Image 84" descr=""/>
            <p:cNvPicPr/>
            <p:nvPr/>
          </p:nvPicPr>
          <p:blipFill>
            <a:blip r:embed="rId36"/>
            <a:stretch/>
          </p:blipFill>
          <p:spPr>
            <a:xfrm>
              <a:off x="4465080" y="32274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58" name="Image 85" descr=""/>
            <p:cNvPicPr/>
            <p:nvPr/>
          </p:nvPicPr>
          <p:blipFill>
            <a:blip r:embed="rId37"/>
            <a:stretch/>
          </p:blipFill>
          <p:spPr>
            <a:xfrm>
              <a:off x="4433760" y="32572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59" name="Image 86" descr=""/>
            <p:cNvPicPr/>
            <p:nvPr/>
          </p:nvPicPr>
          <p:blipFill>
            <a:blip r:embed="rId38"/>
            <a:stretch/>
          </p:blipFill>
          <p:spPr>
            <a:xfrm>
              <a:off x="4402440" y="32871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60" name="Image 87" descr=""/>
            <p:cNvPicPr/>
            <p:nvPr/>
          </p:nvPicPr>
          <p:blipFill>
            <a:blip r:embed="rId39"/>
            <a:stretch/>
          </p:blipFill>
          <p:spPr>
            <a:xfrm>
              <a:off x="4371480" y="33174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61" name="Image 88" descr=""/>
            <p:cNvPicPr/>
            <p:nvPr/>
          </p:nvPicPr>
          <p:blipFill>
            <a:blip r:embed="rId40"/>
            <a:stretch/>
          </p:blipFill>
          <p:spPr>
            <a:xfrm>
              <a:off x="4340160" y="33483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62" name="Image 89" descr=""/>
            <p:cNvPicPr/>
            <p:nvPr/>
          </p:nvPicPr>
          <p:blipFill>
            <a:blip r:embed="rId41"/>
            <a:stretch/>
          </p:blipFill>
          <p:spPr>
            <a:xfrm>
              <a:off x="4309200" y="337824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963" name="Groupe 90"/>
          <p:cNvGrpSpPr/>
          <p:nvPr/>
        </p:nvGrpSpPr>
        <p:grpSpPr>
          <a:xfrm>
            <a:off x="5587560" y="1706760"/>
            <a:ext cx="1262520" cy="1257840"/>
            <a:chOff x="5587560" y="1706760"/>
            <a:chExt cx="1262520" cy="1257840"/>
          </a:xfrm>
        </p:grpSpPr>
        <p:pic>
          <p:nvPicPr>
            <p:cNvPr id="964" name="Image 91" descr=""/>
            <p:cNvPicPr/>
            <p:nvPr/>
          </p:nvPicPr>
          <p:blipFill>
            <a:blip r:embed="rId42"/>
            <a:stretch/>
          </p:blipFill>
          <p:spPr>
            <a:xfrm>
              <a:off x="5865480" y="17067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65" name="Image 92" descr=""/>
            <p:cNvPicPr/>
            <p:nvPr/>
          </p:nvPicPr>
          <p:blipFill>
            <a:blip r:embed="rId43"/>
            <a:stretch/>
          </p:blipFill>
          <p:spPr>
            <a:xfrm>
              <a:off x="5834520" y="17370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66" name="Image 93" descr=""/>
            <p:cNvPicPr/>
            <p:nvPr/>
          </p:nvPicPr>
          <p:blipFill>
            <a:blip r:embed="rId44"/>
            <a:stretch/>
          </p:blipFill>
          <p:spPr>
            <a:xfrm>
              <a:off x="5803200" y="17668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67" name="Image 94" descr=""/>
            <p:cNvPicPr/>
            <p:nvPr/>
          </p:nvPicPr>
          <p:blipFill>
            <a:blip r:embed="rId45"/>
            <a:stretch/>
          </p:blipFill>
          <p:spPr>
            <a:xfrm>
              <a:off x="5772240" y="17967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68" name="Image 95" descr=""/>
            <p:cNvPicPr/>
            <p:nvPr/>
          </p:nvPicPr>
          <p:blipFill>
            <a:blip r:embed="rId46"/>
            <a:stretch/>
          </p:blipFill>
          <p:spPr>
            <a:xfrm>
              <a:off x="5743440" y="18248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69" name="Image 96" descr=""/>
            <p:cNvPicPr/>
            <p:nvPr/>
          </p:nvPicPr>
          <p:blipFill>
            <a:blip r:embed="rId47"/>
            <a:stretch/>
          </p:blipFill>
          <p:spPr>
            <a:xfrm>
              <a:off x="5712480" y="18547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70" name="Image 97" descr=""/>
            <p:cNvPicPr/>
            <p:nvPr/>
          </p:nvPicPr>
          <p:blipFill>
            <a:blip r:embed="rId48"/>
            <a:stretch/>
          </p:blipFill>
          <p:spPr>
            <a:xfrm>
              <a:off x="5681160" y="1884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71" name="Image 98" descr=""/>
            <p:cNvPicPr/>
            <p:nvPr/>
          </p:nvPicPr>
          <p:blipFill>
            <a:blip r:embed="rId49"/>
            <a:stretch/>
          </p:blipFill>
          <p:spPr>
            <a:xfrm>
              <a:off x="5649840" y="19144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72" name="Image 99" descr=""/>
            <p:cNvPicPr/>
            <p:nvPr/>
          </p:nvPicPr>
          <p:blipFill>
            <a:blip r:embed="rId50"/>
            <a:stretch/>
          </p:blipFill>
          <p:spPr>
            <a:xfrm>
              <a:off x="5618880" y="19458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73" name="Image 100" descr=""/>
            <p:cNvPicPr/>
            <p:nvPr/>
          </p:nvPicPr>
          <p:blipFill>
            <a:blip r:embed="rId51"/>
            <a:stretch/>
          </p:blipFill>
          <p:spPr>
            <a:xfrm>
              <a:off x="5587560" y="197568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974" name="Image 101" descr=""/>
          <p:cNvPicPr/>
          <p:nvPr/>
        </p:nvPicPr>
        <p:blipFill>
          <a:blip r:embed="rId52"/>
          <a:stretch/>
        </p:blipFill>
        <p:spPr>
          <a:xfrm>
            <a:off x="5962680" y="3124440"/>
            <a:ext cx="145080" cy="988920"/>
          </a:xfrm>
          <a:prstGeom prst="rect">
            <a:avLst/>
          </a:prstGeom>
          <a:ln w="0">
            <a:noFill/>
          </a:ln>
        </p:spPr>
      </p:pic>
      <p:pic>
        <p:nvPicPr>
          <p:cNvPr id="975" name="Image 102" descr=""/>
          <p:cNvPicPr/>
          <p:nvPr/>
        </p:nvPicPr>
        <p:blipFill>
          <a:blip r:embed="rId53"/>
          <a:stretch/>
        </p:blipFill>
        <p:spPr>
          <a:xfrm>
            <a:off x="6181560" y="3135240"/>
            <a:ext cx="145080" cy="988920"/>
          </a:xfrm>
          <a:prstGeom prst="rect">
            <a:avLst/>
          </a:prstGeom>
          <a:ln w="0">
            <a:noFill/>
          </a:ln>
        </p:spPr>
      </p:pic>
      <p:sp>
        <p:nvSpPr>
          <p:cNvPr id="976" name=""/>
          <p:cNvSpPr txBox="1"/>
          <p:nvPr/>
        </p:nvSpPr>
        <p:spPr>
          <a:xfrm>
            <a:off x="3420000" y="4500000"/>
            <a:ext cx="2700000" cy="4593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600" spc="-1" strike="noStrike">
                <a:solidFill>
                  <a:srgbClr val="000000"/>
                </a:solidFill>
                <a:latin typeface="Arial"/>
              </a:rPr>
              <a:t>cinq-mille-trente</a:t>
            </a:r>
            <a:endParaRPr b="0" lang="fr-FR" sz="26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Écris en chiffres le nombre représenté.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1/10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51" name="Groupe 24"/>
          <p:cNvGrpSpPr/>
          <p:nvPr/>
        </p:nvGrpSpPr>
        <p:grpSpPr>
          <a:xfrm>
            <a:off x="3133440" y="1752840"/>
            <a:ext cx="1262520" cy="1257480"/>
            <a:chOff x="3133440" y="1752840"/>
            <a:chExt cx="1262520" cy="1257480"/>
          </a:xfrm>
        </p:grpSpPr>
        <p:pic>
          <p:nvPicPr>
            <p:cNvPr id="52" name="Image 25" descr=""/>
            <p:cNvPicPr/>
            <p:nvPr/>
          </p:nvPicPr>
          <p:blipFill>
            <a:blip r:embed="rId1"/>
            <a:stretch/>
          </p:blipFill>
          <p:spPr>
            <a:xfrm>
              <a:off x="3411360" y="17528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3" name="Image 26" descr=""/>
            <p:cNvPicPr/>
            <p:nvPr/>
          </p:nvPicPr>
          <p:blipFill>
            <a:blip r:embed="rId2"/>
            <a:stretch/>
          </p:blipFill>
          <p:spPr>
            <a:xfrm>
              <a:off x="3380040" y="17827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4" name="Image 27" descr=""/>
            <p:cNvPicPr/>
            <p:nvPr/>
          </p:nvPicPr>
          <p:blipFill>
            <a:blip r:embed="rId3"/>
            <a:stretch/>
          </p:blipFill>
          <p:spPr>
            <a:xfrm>
              <a:off x="3349080" y="1812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5" name="Image 28" descr=""/>
            <p:cNvPicPr/>
            <p:nvPr/>
          </p:nvPicPr>
          <p:blipFill>
            <a:blip r:embed="rId4"/>
            <a:stretch/>
          </p:blipFill>
          <p:spPr>
            <a:xfrm>
              <a:off x="3317760" y="18424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6" name="Image 29" descr=""/>
            <p:cNvPicPr/>
            <p:nvPr/>
          </p:nvPicPr>
          <p:blipFill>
            <a:blip r:embed="rId5"/>
            <a:stretch/>
          </p:blipFill>
          <p:spPr>
            <a:xfrm>
              <a:off x="3289320" y="1870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7" name="Image 30" descr=""/>
            <p:cNvPicPr/>
            <p:nvPr/>
          </p:nvPicPr>
          <p:blipFill>
            <a:blip r:embed="rId6"/>
            <a:stretch/>
          </p:blipFill>
          <p:spPr>
            <a:xfrm>
              <a:off x="3258000" y="19004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8" name="Image 31" descr=""/>
            <p:cNvPicPr/>
            <p:nvPr/>
          </p:nvPicPr>
          <p:blipFill>
            <a:blip r:embed="rId7"/>
            <a:stretch/>
          </p:blipFill>
          <p:spPr>
            <a:xfrm>
              <a:off x="3226680" y="19303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9" name="Image 32" descr=""/>
            <p:cNvPicPr/>
            <p:nvPr/>
          </p:nvPicPr>
          <p:blipFill>
            <a:blip r:embed="rId8"/>
            <a:stretch/>
          </p:blipFill>
          <p:spPr>
            <a:xfrm>
              <a:off x="3195720" y="19602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0" name="Image 33" descr=""/>
            <p:cNvPicPr/>
            <p:nvPr/>
          </p:nvPicPr>
          <p:blipFill>
            <a:blip r:embed="rId9"/>
            <a:stretch/>
          </p:blipFill>
          <p:spPr>
            <a:xfrm>
              <a:off x="3164400" y="19915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1" name="Image 34" descr=""/>
            <p:cNvPicPr/>
            <p:nvPr/>
          </p:nvPicPr>
          <p:blipFill>
            <a:blip r:embed="rId10"/>
            <a:stretch/>
          </p:blipFill>
          <p:spPr>
            <a:xfrm>
              <a:off x="3133440" y="202140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62" name="Image 35" descr=""/>
          <p:cNvPicPr/>
          <p:nvPr/>
        </p:nvPicPr>
        <p:blipFill>
          <a:blip r:embed="rId11"/>
          <a:stretch/>
        </p:blipFill>
        <p:spPr>
          <a:xfrm>
            <a:off x="4672800" y="1812240"/>
            <a:ext cx="984600" cy="988920"/>
          </a:xfrm>
          <a:prstGeom prst="rect">
            <a:avLst/>
          </a:prstGeom>
          <a:ln w="0">
            <a:noFill/>
          </a:ln>
        </p:spPr>
      </p:pic>
      <p:pic>
        <p:nvPicPr>
          <p:cNvPr id="63" name="Image 36" descr=""/>
          <p:cNvPicPr/>
          <p:nvPr/>
        </p:nvPicPr>
        <p:blipFill>
          <a:blip r:embed="rId12"/>
          <a:stretch/>
        </p:blipFill>
        <p:spPr>
          <a:xfrm>
            <a:off x="6817320" y="2512440"/>
            <a:ext cx="136440" cy="131400"/>
          </a:xfrm>
          <a:prstGeom prst="rect">
            <a:avLst/>
          </a:prstGeom>
          <a:ln w="0">
            <a:noFill/>
          </a:ln>
        </p:spPr>
      </p:pic>
      <p:pic>
        <p:nvPicPr>
          <p:cNvPr id="64" name="Image 37" descr=""/>
          <p:cNvPicPr/>
          <p:nvPr/>
        </p:nvPicPr>
        <p:blipFill>
          <a:blip r:embed="rId13"/>
          <a:stretch/>
        </p:blipFill>
        <p:spPr>
          <a:xfrm>
            <a:off x="5806800" y="1812240"/>
            <a:ext cx="145080" cy="988920"/>
          </a:xfrm>
          <a:prstGeom prst="rect">
            <a:avLst/>
          </a:prstGeom>
          <a:ln w="0">
            <a:noFill/>
          </a:ln>
        </p:spPr>
      </p:pic>
      <p:pic>
        <p:nvPicPr>
          <p:cNvPr id="65" name="Image 38" descr=""/>
          <p:cNvPicPr/>
          <p:nvPr/>
        </p:nvPicPr>
        <p:blipFill>
          <a:blip r:embed="rId14"/>
          <a:stretch/>
        </p:blipFill>
        <p:spPr>
          <a:xfrm>
            <a:off x="4672800" y="2859840"/>
            <a:ext cx="984600" cy="988920"/>
          </a:xfrm>
          <a:prstGeom prst="rect">
            <a:avLst/>
          </a:prstGeom>
          <a:ln w="0">
            <a:noFill/>
          </a:ln>
        </p:spPr>
      </p:pic>
      <p:pic>
        <p:nvPicPr>
          <p:cNvPr id="66" name="Image 39" descr=""/>
          <p:cNvPicPr/>
          <p:nvPr/>
        </p:nvPicPr>
        <p:blipFill>
          <a:blip r:embed="rId15"/>
          <a:stretch/>
        </p:blipFill>
        <p:spPr>
          <a:xfrm>
            <a:off x="6028200" y="1811160"/>
            <a:ext cx="145080" cy="988920"/>
          </a:xfrm>
          <a:prstGeom prst="rect">
            <a:avLst/>
          </a:prstGeom>
          <a:ln w="0">
            <a:noFill/>
          </a:ln>
        </p:spPr>
      </p:pic>
      <p:pic>
        <p:nvPicPr>
          <p:cNvPr id="67" name="Image 40" descr=""/>
          <p:cNvPicPr/>
          <p:nvPr/>
        </p:nvPicPr>
        <p:blipFill>
          <a:blip r:embed="rId16"/>
          <a:stretch/>
        </p:blipFill>
        <p:spPr>
          <a:xfrm>
            <a:off x="6277680" y="1809360"/>
            <a:ext cx="145080" cy="988920"/>
          </a:xfrm>
          <a:prstGeom prst="rect">
            <a:avLst/>
          </a:prstGeom>
          <a:ln w="0">
            <a:noFill/>
          </a:ln>
        </p:spPr>
      </p:pic>
      <p:pic>
        <p:nvPicPr>
          <p:cNvPr id="68" name="Image 41" descr=""/>
          <p:cNvPicPr/>
          <p:nvPr/>
        </p:nvPicPr>
        <p:blipFill>
          <a:blip r:embed="rId17"/>
          <a:stretch/>
        </p:blipFill>
        <p:spPr>
          <a:xfrm>
            <a:off x="6499440" y="1806840"/>
            <a:ext cx="145080" cy="988920"/>
          </a:xfrm>
          <a:prstGeom prst="rect">
            <a:avLst/>
          </a:prstGeom>
          <a:ln w="0">
            <a:noFill/>
          </a:ln>
        </p:spPr>
      </p:pic>
      <p:pic>
        <p:nvPicPr>
          <p:cNvPr id="69" name="Image 42" descr=""/>
          <p:cNvPicPr/>
          <p:nvPr/>
        </p:nvPicPr>
        <p:blipFill>
          <a:blip r:embed="rId18"/>
          <a:stretch/>
        </p:blipFill>
        <p:spPr>
          <a:xfrm>
            <a:off x="6969600" y="2665080"/>
            <a:ext cx="136440" cy="131400"/>
          </a:xfrm>
          <a:prstGeom prst="rect">
            <a:avLst/>
          </a:prstGeom>
          <a:ln w="0">
            <a:noFill/>
          </a:ln>
        </p:spPr>
      </p:pic>
      <p:pic>
        <p:nvPicPr>
          <p:cNvPr id="70" name="Image 43" descr=""/>
          <p:cNvPicPr/>
          <p:nvPr/>
        </p:nvPicPr>
        <p:blipFill>
          <a:blip r:embed="rId19"/>
          <a:stretch/>
        </p:blipFill>
        <p:spPr>
          <a:xfrm>
            <a:off x="7122240" y="2817360"/>
            <a:ext cx="136440" cy="1314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Écris en chiffres le nombre représenté.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7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 fontScale="96000"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10/10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979" name="Groupe 24"/>
          <p:cNvGrpSpPr/>
          <p:nvPr/>
        </p:nvGrpSpPr>
        <p:grpSpPr>
          <a:xfrm>
            <a:off x="3150360" y="1722600"/>
            <a:ext cx="1262520" cy="1257840"/>
            <a:chOff x="3150360" y="1722600"/>
            <a:chExt cx="1262520" cy="1257840"/>
          </a:xfrm>
        </p:grpSpPr>
        <p:pic>
          <p:nvPicPr>
            <p:cNvPr id="980" name="Image 25" descr=""/>
            <p:cNvPicPr/>
            <p:nvPr/>
          </p:nvPicPr>
          <p:blipFill>
            <a:blip r:embed="rId1"/>
            <a:stretch/>
          </p:blipFill>
          <p:spPr>
            <a:xfrm>
              <a:off x="3428280" y="1722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81" name="Image 26" descr=""/>
            <p:cNvPicPr/>
            <p:nvPr/>
          </p:nvPicPr>
          <p:blipFill>
            <a:blip r:embed="rId2"/>
            <a:stretch/>
          </p:blipFill>
          <p:spPr>
            <a:xfrm>
              <a:off x="3396960" y="17528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82" name="Image 27" descr=""/>
            <p:cNvPicPr/>
            <p:nvPr/>
          </p:nvPicPr>
          <p:blipFill>
            <a:blip r:embed="rId3"/>
            <a:stretch/>
          </p:blipFill>
          <p:spPr>
            <a:xfrm>
              <a:off x="3366000" y="17827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83" name="Image 28" descr=""/>
            <p:cNvPicPr/>
            <p:nvPr/>
          </p:nvPicPr>
          <p:blipFill>
            <a:blip r:embed="rId4"/>
            <a:stretch/>
          </p:blipFill>
          <p:spPr>
            <a:xfrm>
              <a:off x="3334680" y="1812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84" name="Image 29" descr=""/>
            <p:cNvPicPr/>
            <p:nvPr/>
          </p:nvPicPr>
          <p:blipFill>
            <a:blip r:embed="rId5"/>
            <a:stretch/>
          </p:blipFill>
          <p:spPr>
            <a:xfrm>
              <a:off x="3305880" y="18406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85" name="Image 30" descr=""/>
            <p:cNvPicPr/>
            <p:nvPr/>
          </p:nvPicPr>
          <p:blipFill>
            <a:blip r:embed="rId6"/>
            <a:stretch/>
          </p:blipFill>
          <p:spPr>
            <a:xfrm>
              <a:off x="3274920" y="1870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86" name="Image 31" descr=""/>
            <p:cNvPicPr/>
            <p:nvPr/>
          </p:nvPicPr>
          <p:blipFill>
            <a:blip r:embed="rId7"/>
            <a:stretch/>
          </p:blipFill>
          <p:spPr>
            <a:xfrm>
              <a:off x="3243600" y="19004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87" name="Image 32" descr=""/>
            <p:cNvPicPr/>
            <p:nvPr/>
          </p:nvPicPr>
          <p:blipFill>
            <a:blip r:embed="rId8"/>
            <a:stretch/>
          </p:blipFill>
          <p:spPr>
            <a:xfrm>
              <a:off x="3212640" y="19303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88" name="Image 33" descr=""/>
            <p:cNvPicPr/>
            <p:nvPr/>
          </p:nvPicPr>
          <p:blipFill>
            <a:blip r:embed="rId9"/>
            <a:stretch/>
          </p:blipFill>
          <p:spPr>
            <a:xfrm>
              <a:off x="3181320" y="19616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89" name="Image 34" descr=""/>
            <p:cNvPicPr/>
            <p:nvPr/>
          </p:nvPicPr>
          <p:blipFill>
            <a:blip r:embed="rId10"/>
            <a:stretch/>
          </p:blipFill>
          <p:spPr>
            <a:xfrm>
              <a:off x="3150360" y="199152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990" name="Groupe 3"/>
          <p:cNvGrpSpPr/>
          <p:nvPr/>
        </p:nvGrpSpPr>
        <p:grpSpPr>
          <a:xfrm>
            <a:off x="3119040" y="3112560"/>
            <a:ext cx="1262520" cy="1257480"/>
            <a:chOff x="3119040" y="3112560"/>
            <a:chExt cx="1262520" cy="1257480"/>
          </a:xfrm>
        </p:grpSpPr>
        <p:pic>
          <p:nvPicPr>
            <p:cNvPr id="991" name="Image 4" descr=""/>
            <p:cNvPicPr/>
            <p:nvPr/>
          </p:nvPicPr>
          <p:blipFill>
            <a:blip r:embed="rId11"/>
            <a:stretch/>
          </p:blipFill>
          <p:spPr>
            <a:xfrm>
              <a:off x="3396960" y="3112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92" name="Image 5" descr=""/>
            <p:cNvPicPr/>
            <p:nvPr/>
          </p:nvPicPr>
          <p:blipFill>
            <a:blip r:embed="rId12"/>
            <a:stretch/>
          </p:blipFill>
          <p:spPr>
            <a:xfrm>
              <a:off x="3366000" y="31424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93" name="Image 6" descr=""/>
            <p:cNvPicPr/>
            <p:nvPr/>
          </p:nvPicPr>
          <p:blipFill>
            <a:blip r:embed="rId13"/>
            <a:stretch/>
          </p:blipFill>
          <p:spPr>
            <a:xfrm>
              <a:off x="3334680" y="31723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94" name="Image 7" descr=""/>
            <p:cNvPicPr/>
            <p:nvPr/>
          </p:nvPicPr>
          <p:blipFill>
            <a:blip r:embed="rId14"/>
            <a:stretch/>
          </p:blipFill>
          <p:spPr>
            <a:xfrm>
              <a:off x="3303360" y="32022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95" name="Image 8" descr=""/>
            <p:cNvPicPr/>
            <p:nvPr/>
          </p:nvPicPr>
          <p:blipFill>
            <a:blip r:embed="rId15"/>
            <a:stretch/>
          </p:blipFill>
          <p:spPr>
            <a:xfrm>
              <a:off x="3274920" y="32302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96" name="Image 9" descr=""/>
            <p:cNvPicPr/>
            <p:nvPr/>
          </p:nvPicPr>
          <p:blipFill>
            <a:blip r:embed="rId16"/>
            <a:stretch/>
          </p:blipFill>
          <p:spPr>
            <a:xfrm>
              <a:off x="3243600" y="32601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97" name="Image 10" descr=""/>
            <p:cNvPicPr/>
            <p:nvPr/>
          </p:nvPicPr>
          <p:blipFill>
            <a:blip r:embed="rId17"/>
            <a:stretch/>
          </p:blipFill>
          <p:spPr>
            <a:xfrm>
              <a:off x="3212640" y="32900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98" name="Image 11" descr=""/>
            <p:cNvPicPr/>
            <p:nvPr/>
          </p:nvPicPr>
          <p:blipFill>
            <a:blip r:embed="rId18"/>
            <a:stretch/>
          </p:blipFill>
          <p:spPr>
            <a:xfrm>
              <a:off x="3181320" y="33202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99" name="Image 12" descr=""/>
            <p:cNvPicPr/>
            <p:nvPr/>
          </p:nvPicPr>
          <p:blipFill>
            <a:blip r:embed="rId19"/>
            <a:stretch/>
          </p:blipFill>
          <p:spPr>
            <a:xfrm>
              <a:off x="3150360" y="33512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00" name="Image 13" descr=""/>
            <p:cNvPicPr/>
            <p:nvPr/>
          </p:nvPicPr>
          <p:blipFill>
            <a:blip r:embed="rId20"/>
            <a:stretch/>
          </p:blipFill>
          <p:spPr>
            <a:xfrm>
              <a:off x="3119040" y="338112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1001" name="Groupe 19"/>
          <p:cNvGrpSpPr/>
          <p:nvPr/>
        </p:nvGrpSpPr>
        <p:grpSpPr>
          <a:xfrm>
            <a:off x="4337640" y="1728000"/>
            <a:ext cx="1262520" cy="1257840"/>
            <a:chOff x="4337640" y="1728000"/>
            <a:chExt cx="1262520" cy="1257840"/>
          </a:xfrm>
        </p:grpSpPr>
        <p:pic>
          <p:nvPicPr>
            <p:cNvPr id="1002" name="Image 20" descr=""/>
            <p:cNvPicPr/>
            <p:nvPr/>
          </p:nvPicPr>
          <p:blipFill>
            <a:blip r:embed="rId21"/>
            <a:stretch/>
          </p:blipFill>
          <p:spPr>
            <a:xfrm>
              <a:off x="4615560" y="17280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03" name="Image 21" descr=""/>
            <p:cNvPicPr/>
            <p:nvPr/>
          </p:nvPicPr>
          <p:blipFill>
            <a:blip r:embed="rId22"/>
            <a:stretch/>
          </p:blipFill>
          <p:spPr>
            <a:xfrm>
              <a:off x="4584600" y="17582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04" name="Image 22" descr=""/>
            <p:cNvPicPr/>
            <p:nvPr/>
          </p:nvPicPr>
          <p:blipFill>
            <a:blip r:embed="rId23"/>
            <a:stretch/>
          </p:blipFill>
          <p:spPr>
            <a:xfrm>
              <a:off x="4553280" y="17881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05" name="Image 23" descr=""/>
            <p:cNvPicPr/>
            <p:nvPr/>
          </p:nvPicPr>
          <p:blipFill>
            <a:blip r:embed="rId24"/>
            <a:stretch/>
          </p:blipFill>
          <p:spPr>
            <a:xfrm>
              <a:off x="4522320" y="18180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06" name="Image 39" descr=""/>
            <p:cNvPicPr/>
            <p:nvPr/>
          </p:nvPicPr>
          <p:blipFill>
            <a:blip r:embed="rId25"/>
            <a:stretch/>
          </p:blipFill>
          <p:spPr>
            <a:xfrm>
              <a:off x="4493520" y="18460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07" name="Image 40" descr=""/>
            <p:cNvPicPr/>
            <p:nvPr/>
          </p:nvPicPr>
          <p:blipFill>
            <a:blip r:embed="rId26"/>
            <a:stretch/>
          </p:blipFill>
          <p:spPr>
            <a:xfrm>
              <a:off x="4462560" y="18759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08" name="Image 41" descr=""/>
            <p:cNvPicPr/>
            <p:nvPr/>
          </p:nvPicPr>
          <p:blipFill>
            <a:blip r:embed="rId27"/>
            <a:stretch/>
          </p:blipFill>
          <p:spPr>
            <a:xfrm>
              <a:off x="4431240" y="19058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09" name="Image 44" descr=""/>
            <p:cNvPicPr/>
            <p:nvPr/>
          </p:nvPicPr>
          <p:blipFill>
            <a:blip r:embed="rId28"/>
            <a:stretch/>
          </p:blipFill>
          <p:spPr>
            <a:xfrm>
              <a:off x="4399920" y="19357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10" name="Image 45" descr=""/>
            <p:cNvPicPr/>
            <p:nvPr/>
          </p:nvPicPr>
          <p:blipFill>
            <a:blip r:embed="rId29"/>
            <a:stretch/>
          </p:blipFill>
          <p:spPr>
            <a:xfrm>
              <a:off x="4368960" y="19670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11" name="Image 46" descr=""/>
            <p:cNvPicPr/>
            <p:nvPr/>
          </p:nvPicPr>
          <p:blipFill>
            <a:blip r:embed="rId30"/>
            <a:stretch/>
          </p:blipFill>
          <p:spPr>
            <a:xfrm>
              <a:off x="4337640" y="199692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1012" name="Groupe 47"/>
          <p:cNvGrpSpPr/>
          <p:nvPr/>
        </p:nvGrpSpPr>
        <p:grpSpPr>
          <a:xfrm>
            <a:off x="4309200" y="3109680"/>
            <a:ext cx="1262520" cy="1257480"/>
            <a:chOff x="4309200" y="3109680"/>
            <a:chExt cx="1262520" cy="1257480"/>
          </a:xfrm>
        </p:grpSpPr>
        <p:pic>
          <p:nvPicPr>
            <p:cNvPr id="1013" name="Image 48" descr=""/>
            <p:cNvPicPr/>
            <p:nvPr/>
          </p:nvPicPr>
          <p:blipFill>
            <a:blip r:embed="rId31"/>
            <a:stretch/>
          </p:blipFill>
          <p:spPr>
            <a:xfrm>
              <a:off x="4587120" y="31096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14" name="Image 49" descr=""/>
            <p:cNvPicPr/>
            <p:nvPr/>
          </p:nvPicPr>
          <p:blipFill>
            <a:blip r:embed="rId32"/>
            <a:stretch/>
          </p:blipFill>
          <p:spPr>
            <a:xfrm>
              <a:off x="4555800" y="3139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15" name="Image 50" descr=""/>
            <p:cNvPicPr/>
            <p:nvPr/>
          </p:nvPicPr>
          <p:blipFill>
            <a:blip r:embed="rId33"/>
            <a:stretch/>
          </p:blipFill>
          <p:spPr>
            <a:xfrm>
              <a:off x="4524840" y="31694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16" name="Image 51" descr=""/>
            <p:cNvPicPr/>
            <p:nvPr/>
          </p:nvPicPr>
          <p:blipFill>
            <a:blip r:embed="rId34"/>
            <a:stretch/>
          </p:blipFill>
          <p:spPr>
            <a:xfrm>
              <a:off x="4493520" y="31993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17" name="Image 52" descr=""/>
            <p:cNvPicPr/>
            <p:nvPr/>
          </p:nvPicPr>
          <p:blipFill>
            <a:blip r:embed="rId35"/>
            <a:stretch/>
          </p:blipFill>
          <p:spPr>
            <a:xfrm>
              <a:off x="4465080" y="32274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18" name="Image 53" descr=""/>
            <p:cNvPicPr/>
            <p:nvPr/>
          </p:nvPicPr>
          <p:blipFill>
            <a:blip r:embed="rId36"/>
            <a:stretch/>
          </p:blipFill>
          <p:spPr>
            <a:xfrm>
              <a:off x="4433760" y="32572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19" name="Image 54" descr=""/>
            <p:cNvPicPr/>
            <p:nvPr/>
          </p:nvPicPr>
          <p:blipFill>
            <a:blip r:embed="rId37"/>
            <a:stretch/>
          </p:blipFill>
          <p:spPr>
            <a:xfrm>
              <a:off x="4402440" y="32871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20" name="Image 55" descr=""/>
            <p:cNvPicPr/>
            <p:nvPr/>
          </p:nvPicPr>
          <p:blipFill>
            <a:blip r:embed="rId38"/>
            <a:stretch/>
          </p:blipFill>
          <p:spPr>
            <a:xfrm>
              <a:off x="4371480" y="33174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21" name="Image 56" descr=""/>
            <p:cNvPicPr/>
            <p:nvPr/>
          </p:nvPicPr>
          <p:blipFill>
            <a:blip r:embed="rId39"/>
            <a:stretch/>
          </p:blipFill>
          <p:spPr>
            <a:xfrm>
              <a:off x="4340160" y="33483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22" name="Image 57" descr=""/>
            <p:cNvPicPr/>
            <p:nvPr/>
          </p:nvPicPr>
          <p:blipFill>
            <a:blip r:embed="rId40"/>
            <a:stretch/>
          </p:blipFill>
          <p:spPr>
            <a:xfrm>
              <a:off x="4309200" y="337824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1023" name="Groupe 58"/>
          <p:cNvGrpSpPr/>
          <p:nvPr/>
        </p:nvGrpSpPr>
        <p:grpSpPr>
          <a:xfrm>
            <a:off x="5587560" y="1706760"/>
            <a:ext cx="1262520" cy="1257840"/>
            <a:chOff x="5587560" y="1706760"/>
            <a:chExt cx="1262520" cy="1257840"/>
          </a:xfrm>
        </p:grpSpPr>
        <p:pic>
          <p:nvPicPr>
            <p:cNvPr id="1024" name="Image 59" descr=""/>
            <p:cNvPicPr/>
            <p:nvPr/>
          </p:nvPicPr>
          <p:blipFill>
            <a:blip r:embed="rId41"/>
            <a:stretch/>
          </p:blipFill>
          <p:spPr>
            <a:xfrm>
              <a:off x="5865480" y="17067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25" name="Image 60" descr=""/>
            <p:cNvPicPr/>
            <p:nvPr/>
          </p:nvPicPr>
          <p:blipFill>
            <a:blip r:embed="rId42"/>
            <a:stretch/>
          </p:blipFill>
          <p:spPr>
            <a:xfrm>
              <a:off x="5834520" y="17370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26" name="Image 61" descr=""/>
            <p:cNvPicPr/>
            <p:nvPr/>
          </p:nvPicPr>
          <p:blipFill>
            <a:blip r:embed="rId43"/>
            <a:stretch/>
          </p:blipFill>
          <p:spPr>
            <a:xfrm>
              <a:off x="5803200" y="17668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27" name="Image 62" descr=""/>
            <p:cNvPicPr/>
            <p:nvPr/>
          </p:nvPicPr>
          <p:blipFill>
            <a:blip r:embed="rId44"/>
            <a:stretch/>
          </p:blipFill>
          <p:spPr>
            <a:xfrm>
              <a:off x="5772240" y="17967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28" name="Image 63" descr=""/>
            <p:cNvPicPr/>
            <p:nvPr/>
          </p:nvPicPr>
          <p:blipFill>
            <a:blip r:embed="rId45"/>
            <a:stretch/>
          </p:blipFill>
          <p:spPr>
            <a:xfrm>
              <a:off x="5743440" y="18248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29" name="Image 64" descr=""/>
            <p:cNvPicPr/>
            <p:nvPr/>
          </p:nvPicPr>
          <p:blipFill>
            <a:blip r:embed="rId46"/>
            <a:stretch/>
          </p:blipFill>
          <p:spPr>
            <a:xfrm>
              <a:off x="5712480" y="18547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30" name="Image 65" descr=""/>
            <p:cNvPicPr/>
            <p:nvPr/>
          </p:nvPicPr>
          <p:blipFill>
            <a:blip r:embed="rId47"/>
            <a:stretch/>
          </p:blipFill>
          <p:spPr>
            <a:xfrm>
              <a:off x="5681160" y="1884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31" name="Image 66" descr=""/>
            <p:cNvPicPr/>
            <p:nvPr/>
          </p:nvPicPr>
          <p:blipFill>
            <a:blip r:embed="rId48"/>
            <a:stretch/>
          </p:blipFill>
          <p:spPr>
            <a:xfrm>
              <a:off x="5649840" y="19144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32" name="Image 67" descr=""/>
            <p:cNvPicPr/>
            <p:nvPr/>
          </p:nvPicPr>
          <p:blipFill>
            <a:blip r:embed="rId49"/>
            <a:stretch/>
          </p:blipFill>
          <p:spPr>
            <a:xfrm>
              <a:off x="5618880" y="19458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33" name="Image 68" descr=""/>
            <p:cNvPicPr/>
            <p:nvPr/>
          </p:nvPicPr>
          <p:blipFill>
            <a:blip r:embed="rId50"/>
            <a:stretch/>
          </p:blipFill>
          <p:spPr>
            <a:xfrm>
              <a:off x="5587560" y="197568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1034" name="Image 14" descr=""/>
          <p:cNvPicPr/>
          <p:nvPr/>
        </p:nvPicPr>
        <p:blipFill>
          <a:blip r:embed="rId51"/>
          <a:stretch/>
        </p:blipFill>
        <p:spPr>
          <a:xfrm>
            <a:off x="5797080" y="3297240"/>
            <a:ext cx="136440" cy="131400"/>
          </a:xfrm>
          <a:prstGeom prst="rect">
            <a:avLst/>
          </a:prstGeom>
          <a:ln w="0">
            <a:noFill/>
          </a:ln>
        </p:spPr>
      </p:pic>
      <p:pic>
        <p:nvPicPr>
          <p:cNvPr id="1035" name="Image 15" descr=""/>
          <p:cNvPicPr/>
          <p:nvPr/>
        </p:nvPicPr>
        <p:blipFill>
          <a:blip r:embed="rId52"/>
          <a:stretch/>
        </p:blipFill>
        <p:spPr>
          <a:xfrm>
            <a:off x="5974200" y="3297240"/>
            <a:ext cx="136440" cy="131400"/>
          </a:xfrm>
          <a:prstGeom prst="rect">
            <a:avLst/>
          </a:prstGeom>
          <a:ln w="0">
            <a:noFill/>
          </a:ln>
        </p:spPr>
      </p:pic>
      <p:pic>
        <p:nvPicPr>
          <p:cNvPr id="1036" name="Image 16" descr=""/>
          <p:cNvPicPr/>
          <p:nvPr/>
        </p:nvPicPr>
        <p:blipFill>
          <a:blip r:embed="rId53"/>
          <a:stretch/>
        </p:blipFill>
        <p:spPr>
          <a:xfrm>
            <a:off x="5797080" y="3458160"/>
            <a:ext cx="136440" cy="131400"/>
          </a:xfrm>
          <a:prstGeom prst="rect">
            <a:avLst/>
          </a:prstGeom>
          <a:ln w="0">
            <a:noFill/>
          </a:ln>
        </p:spPr>
      </p:pic>
      <p:pic>
        <p:nvPicPr>
          <p:cNvPr id="1037" name="Image 17" descr=""/>
          <p:cNvPicPr/>
          <p:nvPr/>
        </p:nvPicPr>
        <p:blipFill>
          <a:blip r:embed="rId54"/>
          <a:stretch/>
        </p:blipFill>
        <p:spPr>
          <a:xfrm>
            <a:off x="5974200" y="3458160"/>
            <a:ext cx="136440" cy="131400"/>
          </a:xfrm>
          <a:prstGeom prst="rect">
            <a:avLst/>
          </a:prstGeom>
          <a:ln w="0">
            <a:noFill/>
          </a:ln>
        </p:spPr>
      </p:pic>
      <p:pic>
        <p:nvPicPr>
          <p:cNvPr id="1038" name="Image 18" descr=""/>
          <p:cNvPicPr/>
          <p:nvPr/>
        </p:nvPicPr>
        <p:blipFill>
          <a:blip r:embed="rId55"/>
          <a:stretch/>
        </p:blipFill>
        <p:spPr>
          <a:xfrm>
            <a:off x="5797080" y="3628800"/>
            <a:ext cx="136440" cy="131400"/>
          </a:xfrm>
          <a:prstGeom prst="rect">
            <a:avLst/>
          </a:prstGeom>
          <a:ln w="0">
            <a:noFill/>
          </a:ln>
        </p:spPr>
      </p:pic>
      <p:pic>
        <p:nvPicPr>
          <p:cNvPr id="1039" name="Image 35" descr=""/>
          <p:cNvPicPr/>
          <p:nvPr/>
        </p:nvPicPr>
        <p:blipFill>
          <a:blip r:embed="rId56"/>
          <a:stretch/>
        </p:blipFill>
        <p:spPr>
          <a:xfrm>
            <a:off x="5974200" y="3628800"/>
            <a:ext cx="136440" cy="131400"/>
          </a:xfrm>
          <a:prstGeom prst="rect">
            <a:avLst/>
          </a:prstGeom>
          <a:ln w="0">
            <a:noFill/>
          </a:ln>
        </p:spPr>
      </p:pic>
      <p:pic>
        <p:nvPicPr>
          <p:cNvPr id="1040" name="Image 36" descr=""/>
          <p:cNvPicPr/>
          <p:nvPr/>
        </p:nvPicPr>
        <p:blipFill>
          <a:blip r:embed="rId57"/>
          <a:stretch/>
        </p:blipFill>
        <p:spPr>
          <a:xfrm>
            <a:off x="5797080" y="3789360"/>
            <a:ext cx="136440" cy="131400"/>
          </a:xfrm>
          <a:prstGeom prst="rect">
            <a:avLst/>
          </a:prstGeom>
          <a:ln w="0">
            <a:noFill/>
          </a:ln>
        </p:spPr>
      </p:pic>
      <p:pic>
        <p:nvPicPr>
          <p:cNvPr id="1041" name="Image 38" descr=""/>
          <p:cNvPicPr/>
          <p:nvPr/>
        </p:nvPicPr>
        <p:blipFill>
          <a:blip r:embed="rId58"/>
          <a:stretch/>
        </p:blipFill>
        <p:spPr>
          <a:xfrm>
            <a:off x="5974200" y="3789360"/>
            <a:ext cx="136440" cy="1314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4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 fontScale="96000"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10/10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1044" name="Groupe 25"/>
          <p:cNvGrpSpPr/>
          <p:nvPr/>
        </p:nvGrpSpPr>
        <p:grpSpPr>
          <a:xfrm>
            <a:off x="3417120" y="5066640"/>
            <a:ext cx="1973160" cy="946080"/>
            <a:chOff x="3417120" y="5066640"/>
            <a:chExt cx="1973160" cy="946080"/>
          </a:xfrm>
        </p:grpSpPr>
        <p:sp>
          <p:nvSpPr>
            <p:cNvPr id="1045" name="Rectangle 26"/>
            <p:cNvSpPr/>
            <p:nvPr/>
          </p:nvSpPr>
          <p:spPr>
            <a:xfrm>
              <a:off x="4401360" y="5066640"/>
              <a:ext cx="494280" cy="345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c00000"/>
                  </a:solidFill>
                  <a:latin typeface="Calibri"/>
                </a:rPr>
                <a:t>D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046" name="Rectangle 27"/>
            <p:cNvSpPr/>
            <p:nvPr/>
          </p:nvSpPr>
          <p:spPr>
            <a:xfrm>
              <a:off x="4896000" y="5066640"/>
              <a:ext cx="494280" cy="345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70c0"/>
                  </a:solidFill>
                  <a:latin typeface="Calibri"/>
                </a:rPr>
                <a:t>U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047" name="Rectangle 28"/>
            <p:cNvSpPr/>
            <p:nvPr/>
          </p:nvSpPr>
          <p:spPr>
            <a:xfrm>
              <a:off x="4401360" y="5411880"/>
              <a:ext cx="494280" cy="6008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048" name="Rectangle 29"/>
            <p:cNvSpPr/>
            <p:nvPr/>
          </p:nvSpPr>
          <p:spPr>
            <a:xfrm>
              <a:off x="4896000" y="5411880"/>
              <a:ext cx="494280" cy="6008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8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049" name="Rectangle 30"/>
            <p:cNvSpPr/>
            <p:nvPr/>
          </p:nvSpPr>
          <p:spPr>
            <a:xfrm>
              <a:off x="3910320" y="5066640"/>
              <a:ext cx="494280" cy="345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b050"/>
                  </a:solidFill>
                  <a:latin typeface="Calibri"/>
                </a:rPr>
                <a:t>C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050" name="Rectangle 31"/>
            <p:cNvSpPr/>
            <p:nvPr/>
          </p:nvSpPr>
          <p:spPr>
            <a:xfrm>
              <a:off x="3910320" y="5411880"/>
              <a:ext cx="494280" cy="6008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051" name="Rectangle 32"/>
            <p:cNvSpPr/>
            <p:nvPr/>
          </p:nvSpPr>
          <p:spPr>
            <a:xfrm>
              <a:off x="3417120" y="5066640"/>
              <a:ext cx="494280" cy="345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</a:rPr>
                <a:t>M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052" name="Rectangle 33"/>
            <p:cNvSpPr/>
            <p:nvPr/>
          </p:nvSpPr>
          <p:spPr>
            <a:xfrm>
              <a:off x="3417120" y="5411880"/>
              <a:ext cx="494280" cy="6008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5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1053" name="Groupe 3"/>
          <p:cNvGrpSpPr/>
          <p:nvPr/>
        </p:nvGrpSpPr>
        <p:grpSpPr>
          <a:xfrm>
            <a:off x="3150360" y="1722600"/>
            <a:ext cx="1262520" cy="1257840"/>
            <a:chOff x="3150360" y="1722600"/>
            <a:chExt cx="1262520" cy="1257840"/>
          </a:xfrm>
        </p:grpSpPr>
        <p:pic>
          <p:nvPicPr>
            <p:cNvPr id="1054" name="Image 4" descr=""/>
            <p:cNvPicPr/>
            <p:nvPr/>
          </p:nvPicPr>
          <p:blipFill>
            <a:blip r:embed="rId1"/>
            <a:stretch/>
          </p:blipFill>
          <p:spPr>
            <a:xfrm>
              <a:off x="3428280" y="1722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55" name="Image 5" descr=""/>
            <p:cNvPicPr/>
            <p:nvPr/>
          </p:nvPicPr>
          <p:blipFill>
            <a:blip r:embed="rId2"/>
            <a:stretch/>
          </p:blipFill>
          <p:spPr>
            <a:xfrm>
              <a:off x="3396960" y="17528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56" name="Image 6" descr=""/>
            <p:cNvPicPr/>
            <p:nvPr/>
          </p:nvPicPr>
          <p:blipFill>
            <a:blip r:embed="rId3"/>
            <a:stretch/>
          </p:blipFill>
          <p:spPr>
            <a:xfrm>
              <a:off x="3366000" y="17827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57" name="Image 7" descr=""/>
            <p:cNvPicPr/>
            <p:nvPr/>
          </p:nvPicPr>
          <p:blipFill>
            <a:blip r:embed="rId4"/>
            <a:stretch/>
          </p:blipFill>
          <p:spPr>
            <a:xfrm>
              <a:off x="3334680" y="1812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58" name="Image 8" descr=""/>
            <p:cNvPicPr/>
            <p:nvPr/>
          </p:nvPicPr>
          <p:blipFill>
            <a:blip r:embed="rId5"/>
            <a:stretch/>
          </p:blipFill>
          <p:spPr>
            <a:xfrm>
              <a:off x="3305880" y="18406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59" name="Image 9" descr=""/>
            <p:cNvPicPr/>
            <p:nvPr/>
          </p:nvPicPr>
          <p:blipFill>
            <a:blip r:embed="rId6"/>
            <a:stretch/>
          </p:blipFill>
          <p:spPr>
            <a:xfrm>
              <a:off x="3274920" y="1870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60" name="Image 10" descr=""/>
            <p:cNvPicPr/>
            <p:nvPr/>
          </p:nvPicPr>
          <p:blipFill>
            <a:blip r:embed="rId7"/>
            <a:stretch/>
          </p:blipFill>
          <p:spPr>
            <a:xfrm>
              <a:off x="3243600" y="19004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61" name="Image 11" descr=""/>
            <p:cNvPicPr/>
            <p:nvPr/>
          </p:nvPicPr>
          <p:blipFill>
            <a:blip r:embed="rId8"/>
            <a:stretch/>
          </p:blipFill>
          <p:spPr>
            <a:xfrm>
              <a:off x="3212640" y="19303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62" name="Image 12" descr=""/>
            <p:cNvPicPr/>
            <p:nvPr/>
          </p:nvPicPr>
          <p:blipFill>
            <a:blip r:embed="rId9"/>
            <a:stretch/>
          </p:blipFill>
          <p:spPr>
            <a:xfrm>
              <a:off x="3181320" y="19616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63" name="Image 13" descr=""/>
            <p:cNvPicPr/>
            <p:nvPr/>
          </p:nvPicPr>
          <p:blipFill>
            <a:blip r:embed="rId10"/>
            <a:stretch/>
          </p:blipFill>
          <p:spPr>
            <a:xfrm>
              <a:off x="3150360" y="199152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1064" name="Groupe 14"/>
          <p:cNvGrpSpPr/>
          <p:nvPr/>
        </p:nvGrpSpPr>
        <p:grpSpPr>
          <a:xfrm>
            <a:off x="3119040" y="3112560"/>
            <a:ext cx="1262520" cy="1257480"/>
            <a:chOff x="3119040" y="3112560"/>
            <a:chExt cx="1262520" cy="1257480"/>
          </a:xfrm>
        </p:grpSpPr>
        <p:pic>
          <p:nvPicPr>
            <p:cNvPr id="1065" name="Image 15" descr=""/>
            <p:cNvPicPr/>
            <p:nvPr/>
          </p:nvPicPr>
          <p:blipFill>
            <a:blip r:embed="rId11"/>
            <a:stretch/>
          </p:blipFill>
          <p:spPr>
            <a:xfrm>
              <a:off x="3396960" y="3112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66" name="Image 16" descr=""/>
            <p:cNvPicPr/>
            <p:nvPr/>
          </p:nvPicPr>
          <p:blipFill>
            <a:blip r:embed="rId12"/>
            <a:stretch/>
          </p:blipFill>
          <p:spPr>
            <a:xfrm>
              <a:off x="3366000" y="31424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67" name="Image 17" descr=""/>
            <p:cNvPicPr/>
            <p:nvPr/>
          </p:nvPicPr>
          <p:blipFill>
            <a:blip r:embed="rId13"/>
            <a:stretch/>
          </p:blipFill>
          <p:spPr>
            <a:xfrm>
              <a:off x="3334680" y="31723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68" name="Image 18" descr=""/>
            <p:cNvPicPr/>
            <p:nvPr/>
          </p:nvPicPr>
          <p:blipFill>
            <a:blip r:embed="rId14"/>
            <a:stretch/>
          </p:blipFill>
          <p:spPr>
            <a:xfrm>
              <a:off x="3303360" y="32022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69" name="Image 19" descr=""/>
            <p:cNvPicPr/>
            <p:nvPr/>
          </p:nvPicPr>
          <p:blipFill>
            <a:blip r:embed="rId15"/>
            <a:stretch/>
          </p:blipFill>
          <p:spPr>
            <a:xfrm>
              <a:off x="3274920" y="32302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70" name="Image 20" descr=""/>
            <p:cNvPicPr/>
            <p:nvPr/>
          </p:nvPicPr>
          <p:blipFill>
            <a:blip r:embed="rId16"/>
            <a:stretch/>
          </p:blipFill>
          <p:spPr>
            <a:xfrm>
              <a:off x="3243600" y="32601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71" name="Image 21" descr=""/>
            <p:cNvPicPr/>
            <p:nvPr/>
          </p:nvPicPr>
          <p:blipFill>
            <a:blip r:embed="rId17"/>
            <a:stretch/>
          </p:blipFill>
          <p:spPr>
            <a:xfrm>
              <a:off x="3212640" y="32900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72" name="Image 22" descr=""/>
            <p:cNvPicPr/>
            <p:nvPr/>
          </p:nvPicPr>
          <p:blipFill>
            <a:blip r:embed="rId18"/>
            <a:stretch/>
          </p:blipFill>
          <p:spPr>
            <a:xfrm>
              <a:off x="3181320" y="33202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73" name="Image 23" descr=""/>
            <p:cNvPicPr/>
            <p:nvPr/>
          </p:nvPicPr>
          <p:blipFill>
            <a:blip r:embed="rId19"/>
            <a:stretch/>
          </p:blipFill>
          <p:spPr>
            <a:xfrm>
              <a:off x="3150360" y="33512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74" name="Image 24" descr=""/>
            <p:cNvPicPr/>
            <p:nvPr/>
          </p:nvPicPr>
          <p:blipFill>
            <a:blip r:embed="rId20"/>
            <a:stretch/>
          </p:blipFill>
          <p:spPr>
            <a:xfrm>
              <a:off x="3119040" y="338112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1075" name="Groupe 54"/>
          <p:cNvGrpSpPr/>
          <p:nvPr/>
        </p:nvGrpSpPr>
        <p:grpSpPr>
          <a:xfrm>
            <a:off x="4337640" y="1728000"/>
            <a:ext cx="1262520" cy="1257840"/>
            <a:chOff x="4337640" y="1728000"/>
            <a:chExt cx="1262520" cy="1257840"/>
          </a:xfrm>
        </p:grpSpPr>
        <p:pic>
          <p:nvPicPr>
            <p:cNvPr id="1076" name="Image 55" descr=""/>
            <p:cNvPicPr/>
            <p:nvPr/>
          </p:nvPicPr>
          <p:blipFill>
            <a:blip r:embed="rId21"/>
            <a:stretch/>
          </p:blipFill>
          <p:spPr>
            <a:xfrm>
              <a:off x="4615560" y="17280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77" name="Image 56" descr=""/>
            <p:cNvPicPr/>
            <p:nvPr/>
          </p:nvPicPr>
          <p:blipFill>
            <a:blip r:embed="rId22"/>
            <a:stretch/>
          </p:blipFill>
          <p:spPr>
            <a:xfrm>
              <a:off x="4584600" y="17582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78" name="Image 57" descr=""/>
            <p:cNvPicPr/>
            <p:nvPr/>
          </p:nvPicPr>
          <p:blipFill>
            <a:blip r:embed="rId23"/>
            <a:stretch/>
          </p:blipFill>
          <p:spPr>
            <a:xfrm>
              <a:off x="4553280" y="17881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79" name="Image 58" descr=""/>
            <p:cNvPicPr/>
            <p:nvPr/>
          </p:nvPicPr>
          <p:blipFill>
            <a:blip r:embed="rId24"/>
            <a:stretch/>
          </p:blipFill>
          <p:spPr>
            <a:xfrm>
              <a:off x="4522320" y="18180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80" name="Image 59" descr=""/>
            <p:cNvPicPr/>
            <p:nvPr/>
          </p:nvPicPr>
          <p:blipFill>
            <a:blip r:embed="rId25"/>
            <a:stretch/>
          </p:blipFill>
          <p:spPr>
            <a:xfrm>
              <a:off x="4493520" y="18460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81" name="Image 60" descr=""/>
            <p:cNvPicPr/>
            <p:nvPr/>
          </p:nvPicPr>
          <p:blipFill>
            <a:blip r:embed="rId26"/>
            <a:stretch/>
          </p:blipFill>
          <p:spPr>
            <a:xfrm>
              <a:off x="4462560" y="18759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82" name="Image 61" descr=""/>
            <p:cNvPicPr/>
            <p:nvPr/>
          </p:nvPicPr>
          <p:blipFill>
            <a:blip r:embed="rId27"/>
            <a:stretch/>
          </p:blipFill>
          <p:spPr>
            <a:xfrm>
              <a:off x="4431240" y="19058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83" name="Image 62" descr=""/>
            <p:cNvPicPr/>
            <p:nvPr/>
          </p:nvPicPr>
          <p:blipFill>
            <a:blip r:embed="rId28"/>
            <a:stretch/>
          </p:blipFill>
          <p:spPr>
            <a:xfrm>
              <a:off x="4399920" y="19357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84" name="Image 63" descr=""/>
            <p:cNvPicPr/>
            <p:nvPr/>
          </p:nvPicPr>
          <p:blipFill>
            <a:blip r:embed="rId29"/>
            <a:stretch/>
          </p:blipFill>
          <p:spPr>
            <a:xfrm>
              <a:off x="4368960" y="19670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85" name="Image 64" descr=""/>
            <p:cNvPicPr/>
            <p:nvPr/>
          </p:nvPicPr>
          <p:blipFill>
            <a:blip r:embed="rId30"/>
            <a:stretch/>
          </p:blipFill>
          <p:spPr>
            <a:xfrm>
              <a:off x="4337640" y="199692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1086" name="Groupe 103"/>
          <p:cNvGrpSpPr/>
          <p:nvPr/>
        </p:nvGrpSpPr>
        <p:grpSpPr>
          <a:xfrm>
            <a:off x="4309200" y="3109680"/>
            <a:ext cx="1262520" cy="1257480"/>
            <a:chOff x="4309200" y="3109680"/>
            <a:chExt cx="1262520" cy="1257480"/>
          </a:xfrm>
        </p:grpSpPr>
        <p:pic>
          <p:nvPicPr>
            <p:cNvPr id="1087" name="Image 104" descr=""/>
            <p:cNvPicPr/>
            <p:nvPr/>
          </p:nvPicPr>
          <p:blipFill>
            <a:blip r:embed="rId31"/>
            <a:stretch/>
          </p:blipFill>
          <p:spPr>
            <a:xfrm>
              <a:off x="4587120" y="31096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88" name="Image 105" descr=""/>
            <p:cNvPicPr/>
            <p:nvPr/>
          </p:nvPicPr>
          <p:blipFill>
            <a:blip r:embed="rId32"/>
            <a:stretch/>
          </p:blipFill>
          <p:spPr>
            <a:xfrm>
              <a:off x="4555800" y="3139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89" name="Image 106" descr=""/>
            <p:cNvPicPr/>
            <p:nvPr/>
          </p:nvPicPr>
          <p:blipFill>
            <a:blip r:embed="rId33"/>
            <a:stretch/>
          </p:blipFill>
          <p:spPr>
            <a:xfrm>
              <a:off x="4524840" y="31694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90" name="Image 107" descr=""/>
            <p:cNvPicPr/>
            <p:nvPr/>
          </p:nvPicPr>
          <p:blipFill>
            <a:blip r:embed="rId34"/>
            <a:stretch/>
          </p:blipFill>
          <p:spPr>
            <a:xfrm>
              <a:off x="4493520" y="31993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91" name="Image 108" descr=""/>
            <p:cNvPicPr/>
            <p:nvPr/>
          </p:nvPicPr>
          <p:blipFill>
            <a:blip r:embed="rId35"/>
            <a:stretch/>
          </p:blipFill>
          <p:spPr>
            <a:xfrm>
              <a:off x="4465080" y="32274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92" name="Image 109" descr=""/>
            <p:cNvPicPr/>
            <p:nvPr/>
          </p:nvPicPr>
          <p:blipFill>
            <a:blip r:embed="rId36"/>
            <a:stretch/>
          </p:blipFill>
          <p:spPr>
            <a:xfrm>
              <a:off x="4433760" y="32572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93" name="Image 110" descr=""/>
            <p:cNvPicPr/>
            <p:nvPr/>
          </p:nvPicPr>
          <p:blipFill>
            <a:blip r:embed="rId37"/>
            <a:stretch/>
          </p:blipFill>
          <p:spPr>
            <a:xfrm>
              <a:off x="4402440" y="32871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94" name="Image 111" descr=""/>
            <p:cNvPicPr/>
            <p:nvPr/>
          </p:nvPicPr>
          <p:blipFill>
            <a:blip r:embed="rId38"/>
            <a:stretch/>
          </p:blipFill>
          <p:spPr>
            <a:xfrm>
              <a:off x="4371480" y="33174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95" name="Image 112" descr=""/>
            <p:cNvPicPr/>
            <p:nvPr/>
          </p:nvPicPr>
          <p:blipFill>
            <a:blip r:embed="rId39"/>
            <a:stretch/>
          </p:blipFill>
          <p:spPr>
            <a:xfrm>
              <a:off x="4340160" y="33483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96" name="Image 113" descr=""/>
            <p:cNvPicPr/>
            <p:nvPr/>
          </p:nvPicPr>
          <p:blipFill>
            <a:blip r:embed="rId40"/>
            <a:stretch/>
          </p:blipFill>
          <p:spPr>
            <a:xfrm>
              <a:off x="4309200" y="337824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1097" name="Groupe 114"/>
          <p:cNvGrpSpPr/>
          <p:nvPr/>
        </p:nvGrpSpPr>
        <p:grpSpPr>
          <a:xfrm>
            <a:off x="5587560" y="1706760"/>
            <a:ext cx="1262520" cy="1257840"/>
            <a:chOff x="5587560" y="1706760"/>
            <a:chExt cx="1262520" cy="1257840"/>
          </a:xfrm>
        </p:grpSpPr>
        <p:pic>
          <p:nvPicPr>
            <p:cNvPr id="1098" name="Image 115" descr=""/>
            <p:cNvPicPr/>
            <p:nvPr/>
          </p:nvPicPr>
          <p:blipFill>
            <a:blip r:embed="rId41"/>
            <a:stretch/>
          </p:blipFill>
          <p:spPr>
            <a:xfrm>
              <a:off x="5865480" y="17067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99" name="Image 116" descr=""/>
            <p:cNvPicPr/>
            <p:nvPr/>
          </p:nvPicPr>
          <p:blipFill>
            <a:blip r:embed="rId42"/>
            <a:stretch/>
          </p:blipFill>
          <p:spPr>
            <a:xfrm>
              <a:off x="5834520" y="17370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100" name="Image 117" descr=""/>
            <p:cNvPicPr/>
            <p:nvPr/>
          </p:nvPicPr>
          <p:blipFill>
            <a:blip r:embed="rId43"/>
            <a:stretch/>
          </p:blipFill>
          <p:spPr>
            <a:xfrm>
              <a:off x="5803200" y="17668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101" name="Image 118" descr=""/>
            <p:cNvPicPr/>
            <p:nvPr/>
          </p:nvPicPr>
          <p:blipFill>
            <a:blip r:embed="rId44"/>
            <a:stretch/>
          </p:blipFill>
          <p:spPr>
            <a:xfrm>
              <a:off x="5772240" y="17967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102" name="Image 119" descr=""/>
            <p:cNvPicPr/>
            <p:nvPr/>
          </p:nvPicPr>
          <p:blipFill>
            <a:blip r:embed="rId45"/>
            <a:stretch/>
          </p:blipFill>
          <p:spPr>
            <a:xfrm>
              <a:off x="5743440" y="18248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103" name="Image 120" descr=""/>
            <p:cNvPicPr/>
            <p:nvPr/>
          </p:nvPicPr>
          <p:blipFill>
            <a:blip r:embed="rId46"/>
            <a:stretch/>
          </p:blipFill>
          <p:spPr>
            <a:xfrm>
              <a:off x="5712480" y="18547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104" name="Image 121" descr=""/>
            <p:cNvPicPr/>
            <p:nvPr/>
          </p:nvPicPr>
          <p:blipFill>
            <a:blip r:embed="rId47"/>
            <a:stretch/>
          </p:blipFill>
          <p:spPr>
            <a:xfrm>
              <a:off x="5681160" y="1884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105" name="Image 122" descr=""/>
            <p:cNvPicPr/>
            <p:nvPr/>
          </p:nvPicPr>
          <p:blipFill>
            <a:blip r:embed="rId48"/>
            <a:stretch/>
          </p:blipFill>
          <p:spPr>
            <a:xfrm>
              <a:off x="5649840" y="19144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106" name="Image 123" descr=""/>
            <p:cNvPicPr/>
            <p:nvPr/>
          </p:nvPicPr>
          <p:blipFill>
            <a:blip r:embed="rId49"/>
            <a:stretch/>
          </p:blipFill>
          <p:spPr>
            <a:xfrm>
              <a:off x="5618880" y="19458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107" name="Image 124" descr=""/>
            <p:cNvPicPr/>
            <p:nvPr/>
          </p:nvPicPr>
          <p:blipFill>
            <a:blip r:embed="rId50"/>
            <a:stretch/>
          </p:blipFill>
          <p:spPr>
            <a:xfrm>
              <a:off x="5587560" y="197568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1108" name="Image 125" descr=""/>
          <p:cNvPicPr/>
          <p:nvPr/>
        </p:nvPicPr>
        <p:blipFill>
          <a:blip r:embed="rId51"/>
          <a:stretch/>
        </p:blipFill>
        <p:spPr>
          <a:xfrm>
            <a:off x="5797080" y="3297240"/>
            <a:ext cx="136440" cy="131400"/>
          </a:xfrm>
          <a:prstGeom prst="rect">
            <a:avLst/>
          </a:prstGeom>
          <a:ln w="0">
            <a:noFill/>
          </a:ln>
        </p:spPr>
      </p:pic>
      <p:pic>
        <p:nvPicPr>
          <p:cNvPr id="1109" name="Image 126" descr=""/>
          <p:cNvPicPr/>
          <p:nvPr/>
        </p:nvPicPr>
        <p:blipFill>
          <a:blip r:embed="rId52"/>
          <a:stretch/>
        </p:blipFill>
        <p:spPr>
          <a:xfrm>
            <a:off x="5974200" y="3297240"/>
            <a:ext cx="136440" cy="131400"/>
          </a:xfrm>
          <a:prstGeom prst="rect">
            <a:avLst/>
          </a:prstGeom>
          <a:ln w="0">
            <a:noFill/>
          </a:ln>
        </p:spPr>
      </p:pic>
      <p:pic>
        <p:nvPicPr>
          <p:cNvPr id="1110" name="Image 127" descr=""/>
          <p:cNvPicPr/>
          <p:nvPr/>
        </p:nvPicPr>
        <p:blipFill>
          <a:blip r:embed="rId53"/>
          <a:stretch/>
        </p:blipFill>
        <p:spPr>
          <a:xfrm>
            <a:off x="5797080" y="3458160"/>
            <a:ext cx="136440" cy="131400"/>
          </a:xfrm>
          <a:prstGeom prst="rect">
            <a:avLst/>
          </a:prstGeom>
          <a:ln w="0">
            <a:noFill/>
          </a:ln>
        </p:spPr>
      </p:pic>
      <p:pic>
        <p:nvPicPr>
          <p:cNvPr id="1111" name="Image 128" descr=""/>
          <p:cNvPicPr/>
          <p:nvPr/>
        </p:nvPicPr>
        <p:blipFill>
          <a:blip r:embed="rId54"/>
          <a:stretch/>
        </p:blipFill>
        <p:spPr>
          <a:xfrm>
            <a:off x="5974200" y="3458160"/>
            <a:ext cx="136440" cy="131400"/>
          </a:xfrm>
          <a:prstGeom prst="rect">
            <a:avLst/>
          </a:prstGeom>
          <a:ln w="0">
            <a:noFill/>
          </a:ln>
        </p:spPr>
      </p:pic>
      <p:pic>
        <p:nvPicPr>
          <p:cNvPr id="1112" name="Image 129" descr=""/>
          <p:cNvPicPr/>
          <p:nvPr/>
        </p:nvPicPr>
        <p:blipFill>
          <a:blip r:embed="rId55"/>
          <a:stretch/>
        </p:blipFill>
        <p:spPr>
          <a:xfrm>
            <a:off x="5797080" y="3628800"/>
            <a:ext cx="136440" cy="131400"/>
          </a:xfrm>
          <a:prstGeom prst="rect">
            <a:avLst/>
          </a:prstGeom>
          <a:ln w="0">
            <a:noFill/>
          </a:ln>
        </p:spPr>
      </p:pic>
      <p:pic>
        <p:nvPicPr>
          <p:cNvPr id="1113" name="Image 130" descr=""/>
          <p:cNvPicPr/>
          <p:nvPr/>
        </p:nvPicPr>
        <p:blipFill>
          <a:blip r:embed="rId56"/>
          <a:stretch/>
        </p:blipFill>
        <p:spPr>
          <a:xfrm>
            <a:off x="5974200" y="3628800"/>
            <a:ext cx="136440" cy="131400"/>
          </a:xfrm>
          <a:prstGeom prst="rect">
            <a:avLst/>
          </a:prstGeom>
          <a:ln w="0">
            <a:noFill/>
          </a:ln>
        </p:spPr>
      </p:pic>
      <p:pic>
        <p:nvPicPr>
          <p:cNvPr id="1114" name="Image 131" descr=""/>
          <p:cNvPicPr/>
          <p:nvPr/>
        </p:nvPicPr>
        <p:blipFill>
          <a:blip r:embed="rId57"/>
          <a:stretch/>
        </p:blipFill>
        <p:spPr>
          <a:xfrm>
            <a:off x="5797080" y="3789360"/>
            <a:ext cx="136440" cy="131400"/>
          </a:xfrm>
          <a:prstGeom prst="rect">
            <a:avLst/>
          </a:prstGeom>
          <a:ln w="0">
            <a:noFill/>
          </a:ln>
        </p:spPr>
      </p:pic>
      <p:pic>
        <p:nvPicPr>
          <p:cNvPr id="1115" name="Image 132" descr=""/>
          <p:cNvPicPr/>
          <p:nvPr/>
        </p:nvPicPr>
        <p:blipFill>
          <a:blip r:embed="rId58"/>
          <a:stretch/>
        </p:blipFill>
        <p:spPr>
          <a:xfrm>
            <a:off x="5974200" y="3789360"/>
            <a:ext cx="136440" cy="131400"/>
          </a:xfrm>
          <a:prstGeom prst="rect">
            <a:avLst/>
          </a:prstGeom>
          <a:ln w="0">
            <a:noFill/>
          </a:ln>
        </p:spPr>
      </p:pic>
      <p:sp>
        <p:nvSpPr>
          <p:cNvPr id="1116" name=""/>
          <p:cNvSpPr txBox="1"/>
          <p:nvPr/>
        </p:nvSpPr>
        <p:spPr>
          <a:xfrm>
            <a:off x="3420000" y="4500000"/>
            <a:ext cx="2340000" cy="4593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600" spc="-1" strike="noStrike">
                <a:solidFill>
                  <a:srgbClr val="000000"/>
                </a:solidFill>
                <a:latin typeface="Arial"/>
              </a:rPr>
              <a:t>cinq-mille-huit</a:t>
            </a:r>
            <a:endParaRPr b="0" lang="fr-FR" sz="26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1/10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73" name="Groupe 25"/>
          <p:cNvGrpSpPr/>
          <p:nvPr/>
        </p:nvGrpSpPr>
        <p:grpSpPr>
          <a:xfrm>
            <a:off x="3417120" y="5066640"/>
            <a:ext cx="1973160" cy="946080"/>
            <a:chOff x="3417120" y="5066640"/>
            <a:chExt cx="1973160" cy="946080"/>
          </a:xfrm>
        </p:grpSpPr>
        <p:sp>
          <p:nvSpPr>
            <p:cNvPr id="74" name="Rectangle 26"/>
            <p:cNvSpPr/>
            <p:nvPr/>
          </p:nvSpPr>
          <p:spPr>
            <a:xfrm>
              <a:off x="4401360" y="5066640"/>
              <a:ext cx="494280" cy="345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c00000"/>
                  </a:solidFill>
                  <a:latin typeface="Calibri"/>
                </a:rPr>
                <a:t>D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75" name="Rectangle 27"/>
            <p:cNvSpPr/>
            <p:nvPr/>
          </p:nvSpPr>
          <p:spPr>
            <a:xfrm>
              <a:off x="4896000" y="5066640"/>
              <a:ext cx="494280" cy="345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70c0"/>
                  </a:solidFill>
                  <a:latin typeface="Calibri"/>
                </a:rPr>
                <a:t>U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76" name="Rectangle 28"/>
            <p:cNvSpPr/>
            <p:nvPr/>
          </p:nvSpPr>
          <p:spPr>
            <a:xfrm>
              <a:off x="4401360" y="5411880"/>
              <a:ext cx="494280" cy="6008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4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77" name="Rectangle 29"/>
            <p:cNvSpPr/>
            <p:nvPr/>
          </p:nvSpPr>
          <p:spPr>
            <a:xfrm>
              <a:off x="4896000" y="5411880"/>
              <a:ext cx="494280" cy="6008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3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78" name="Rectangle 30"/>
            <p:cNvSpPr/>
            <p:nvPr/>
          </p:nvSpPr>
          <p:spPr>
            <a:xfrm>
              <a:off x="3910320" y="5066640"/>
              <a:ext cx="494280" cy="345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b050"/>
                  </a:solidFill>
                  <a:latin typeface="Calibri"/>
                </a:rPr>
                <a:t>C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79" name="Rectangle 31"/>
            <p:cNvSpPr/>
            <p:nvPr/>
          </p:nvSpPr>
          <p:spPr>
            <a:xfrm>
              <a:off x="3910320" y="5411880"/>
              <a:ext cx="494280" cy="6008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2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80" name="Rectangle 32"/>
            <p:cNvSpPr/>
            <p:nvPr/>
          </p:nvSpPr>
          <p:spPr>
            <a:xfrm>
              <a:off x="3417120" y="5066640"/>
              <a:ext cx="494280" cy="345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</a:rPr>
                <a:t>M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81" name="Rectangle 33"/>
            <p:cNvSpPr/>
            <p:nvPr/>
          </p:nvSpPr>
          <p:spPr>
            <a:xfrm>
              <a:off x="3417120" y="5411880"/>
              <a:ext cx="494280" cy="6008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1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82" name="Groupe 34"/>
          <p:cNvGrpSpPr/>
          <p:nvPr/>
        </p:nvGrpSpPr>
        <p:grpSpPr>
          <a:xfrm>
            <a:off x="3133440" y="1752840"/>
            <a:ext cx="1262520" cy="1257480"/>
            <a:chOff x="3133440" y="1752840"/>
            <a:chExt cx="1262520" cy="1257480"/>
          </a:xfrm>
        </p:grpSpPr>
        <p:pic>
          <p:nvPicPr>
            <p:cNvPr id="83" name="Image 35" descr=""/>
            <p:cNvPicPr/>
            <p:nvPr/>
          </p:nvPicPr>
          <p:blipFill>
            <a:blip r:embed="rId1"/>
            <a:stretch/>
          </p:blipFill>
          <p:spPr>
            <a:xfrm>
              <a:off x="3411360" y="17528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4" name="Image 36" descr=""/>
            <p:cNvPicPr/>
            <p:nvPr/>
          </p:nvPicPr>
          <p:blipFill>
            <a:blip r:embed="rId2"/>
            <a:stretch/>
          </p:blipFill>
          <p:spPr>
            <a:xfrm>
              <a:off x="3380040" y="17827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5" name="Image 37" descr=""/>
            <p:cNvPicPr/>
            <p:nvPr/>
          </p:nvPicPr>
          <p:blipFill>
            <a:blip r:embed="rId3"/>
            <a:stretch/>
          </p:blipFill>
          <p:spPr>
            <a:xfrm>
              <a:off x="3349080" y="1812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6" name="Image 38" descr=""/>
            <p:cNvPicPr/>
            <p:nvPr/>
          </p:nvPicPr>
          <p:blipFill>
            <a:blip r:embed="rId4"/>
            <a:stretch/>
          </p:blipFill>
          <p:spPr>
            <a:xfrm>
              <a:off x="3317760" y="18424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7" name="Image 39" descr=""/>
            <p:cNvPicPr/>
            <p:nvPr/>
          </p:nvPicPr>
          <p:blipFill>
            <a:blip r:embed="rId5"/>
            <a:stretch/>
          </p:blipFill>
          <p:spPr>
            <a:xfrm>
              <a:off x="3289320" y="1870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8" name="Image 40" descr=""/>
            <p:cNvPicPr/>
            <p:nvPr/>
          </p:nvPicPr>
          <p:blipFill>
            <a:blip r:embed="rId6"/>
            <a:stretch/>
          </p:blipFill>
          <p:spPr>
            <a:xfrm>
              <a:off x="3258000" y="19004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9" name="Image 41" descr=""/>
            <p:cNvPicPr/>
            <p:nvPr/>
          </p:nvPicPr>
          <p:blipFill>
            <a:blip r:embed="rId7"/>
            <a:stretch/>
          </p:blipFill>
          <p:spPr>
            <a:xfrm>
              <a:off x="3226680" y="19303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0" name="Image 42" descr=""/>
            <p:cNvPicPr/>
            <p:nvPr/>
          </p:nvPicPr>
          <p:blipFill>
            <a:blip r:embed="rId8"/>
            <a:stretch/>
          </p:blipFill>
          <p:spPr>
            <a:xfrm>
              <a:off x="3195720" y="19602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1" name="Image 43" descr=""/>
            <p:cNvPicPr/>
            <p:nvPr/>
          </p:nvPicPr>
          <p:blipFill>
            <a:blip r:embed="rId9"/>
            <a:stretch/>
          </p:blipFill>
          <p:spPr>
            <a:xfrm>
              <a:off x="3164400" y="19915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2" name="Image 44" descr=""/>
            <p:cNvPicPr/>
            <p:nvPr/>
          </p:nvPicPr>
          <p:blipFill>
            <a:blip r:embed="rId10"/>
            <a:stretch/>
          </p:blipFill>
          <p:spPr>
            <a:xfrm>
              <a:off x="3133440" y="202140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93" name="Image 45" descr=""/>
          <p:cNvPicPr/>
          <p:nvPr/>
        </p:nvPicPr>
        <p:blipFill>
          <a:blip r:embed="rId11"/>
          <a:stretch/>
        </p:blipFill>
        <p:spPr>
          <a:xfrm>
            <a:off x="4672800" y="1812240"/>
            <a:ext cx="984600" cy="988920"/>
          </a:xfrm>
          <a:prstGeom prst="rect">
            <a:avLst/>
          </a:prstGeom>
          <a:ln w="0">
            <a:noFill/>
          </a:ln>
        </p:spPr>
      </p:pic>
      <p:pic>
        <p:nvPicPr>
          <p:cNvPr id="94" name="Image 46" descr=""/>
          <p:cNvPicPr/>
          <p:nvPr/>
        </p:nvPicPr>
        <p:blipFill>
          <a:blip r:embed="rId12"/>
          <a:stretch/>
        </p:blipFill>
        <p:spPr>
          <a:xfrm>
            <a:off x="6817320" y="2512440"/>
            <a:ext cx="136440" cy="131400"/>
          </a:xfrm>
          <a:prstGeom prst="rect">
            <a:avLst/>
          </a:prstGeom>
          <a:ln w="0">
            <a:noFill/>
          </a:ln>
        </p:spPr>
      </p:pic>
      <p:pic>
        <p:nvPicPr>
          <p:cNvPr id="95" name="Image 47" descr=""/>
          <p:cNvPicPr/>
          <p:nvPr/>
        </p:nvPicPr>
        <p:blipFill>
          <a:blip r:embed="rId13"/>
          <a:stretch/>
        </p:blipFill>
        <p:spPr>
          <a:xfrm>
            <a:off x="5806800" y="1812240"/>
            <a:ext cx="145080" cy="988920"/>
          </a:xfrm>
          <a:prstGeom prst="rect">
            <a:avLst/>
          </a:prstGeom>
          <a:ln w="0">
            <a:noFill/>
          </a:ln>
        </p:spPr>
      </p:pic>
      <p:pic>
        <p:nvPicPr>
          <p:cNvPr id="96" name="Image 48" descr=""/>
          <p:cNvPicPr/>
          <p:nvPr/>
        </p:nvPicPr>
        <p:blipFill>
          <a:blip r:embed="rId14"/>
          <a:stretch/>
        </p:blipFill>
        <p:spPr>
          <a:xfrm>
            <a:off x="4672800" y="2859840"/>
            <a:ext cx="984600" cy="988920"/>
          </a:xfrm>
          <a:prstGeom prst="rect">
            <a:avLst/>
          </a:prstGeom>
          <a:ln w="0">
            <a:noFill/>
          </a:ln>
        </p:spPr>
      </p:pic>
      <p:pic>
        <p:nvPicPr>
          <p:cNvPr id="97" name="Image 49" descr=""/>
          <p:cNvPicPr/>
          <p:nvPr/>
        </p:nvPicPr>
        <p:blipFill>
          <a:blip r:embed="rId15"/>
          <a:stretch/>
        </p:blipFill>
        <p:spPr>
          <a:xfrm>
            <a:off x="6028200" y="1811160"/>
            <a:ext cx="145080" cy="988920"/>
          </a:xfrm>
          <a:prstGeom prst="rect">
            <a:avLst/>
          </a:prstGeom>
          <a:ln w="0">
            <a:noFill/>
          </a:ln>
        </p:spPr>
      </p:pic>
      <p:pic>
        <p:nvPicPr>
          <p:cNvPr id="98" name="Image 50" descr=""/>
          <p:cNvPicPr/>
          <p:nvPr/>
        </p:nvPicPr>
        <p:blipFill>
          <a:blip r:embed="rId16"/>
          <a:stretch/>
        </p:blipFill>
        <p:spPr>
          <a:xfrm>
            <a:off x="6277680" y="1809360"/>
            <a:ext cx="145080" cy="988920"/>
          </a:xfrm>
          <a:prstGeom prst="rect">
            <a:avLst/>
          </a:prstGeom>
          <a:ln w="0">
            <a:noFill/>
          </a:ln>
        </p:spPr>
      </p:pic>
      <p:pic>
        <p:nvPicPr>
          <p:cNvPr id="99" name="Image 51" descr=""/>
          <p:cNvPicPr/>
          <p:nvPr/>
        </p:nvPicPr>
        <p:blipFill>
          <a:blip r:embed="rId17"/>
          <a:stretch/>
        </p:blipFill>
        <p:spPr>
          <a:xfrm>
            <a:off x="6499440" y="1806840"/>
            <a:ext cx="145080" cy="988920"/>
          </a:xfrm>
          <a:prstGeom prst="rect">
            <a:avLst/>
          </a:prstGeom>
          <a:ln w="0">
            <a:noFill/>
          </a:ln>
        </p:spPr>
      </p:pic>
      <p:pic>
        <p:nvPicPr>
          <p:cNvPr id="100" name="Image 52" descr=""/>
          <p:cNvPicPr/>
          <p:nvPr/>
        </p:nvPicPr>
        <p:blipFill>
          <a:blip r:embed="rId18"/>
          <a:stretch/>
        </p:blipFill>
        <p:spPr>
          <a:xfrm>
            <a:off x="6969600" y="2665080"/>
            <a:ext cx="136440" cy="131400"/>
          </a:xfrm>
          <a:prstGeom prst="rect">
            <a:avLst/>
          </a:prstGeom>
          <a:ln w="0">
            <a:noFill/>
          </a:ln>
        </p:spPr>
      </p:pic>
      <p:pic>
        <p:nvPicPr>
          <p:cNvPr id="101" name="Image 53" descr=""/>
          <p:cNvPicPr/>
          <p:nvPr/>
        </p:nvPicPr>
        <p:blipFill>
          <a:blip r:embed="rId19"/>
          <a:stretch/>
        </p:blipFill>
        <p:spPr>
          <a:xfrm>
            <a:off x="7122240" y="2817360"/>
            <a:ext cx="136440" cy="1314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Écris en chiffres le nombre représenté.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2/10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104" name="Groupe 24"/>
          <p:cNvGrpSpPr/>
          <p:nvPr/>
        </p:nvGrpSpPr>
        <p:grpSpPr>
          <a:xfrm>
            <a:off x="3150360" y="1722600"/>
            <a:ext cx="1262520" cy="1257840"/>
            <a:chOff x="3150360" y="1722600"/>
            <a:chExt cx="1262520" cy="1257840"/>
          </a:xfrm>
        </p:grpSpPr>
        <p:pic>
          <p:nvPicPr>
            <p:cNvPr id="105" name="Image 25" descr=""/>
            <p:cNvPicPr/>
            <p:nvPr/>
          </p:nvPicPr>
          <p:blipFill>
            <a:blip r:embed="rId1"/>
            <a:stretch/>
          </p:blipFill>
          <p:spPr>
            <a:xfrm>
              <a:off x="3428280" y="1722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6" name="Image 26" descr=""/>
            <p:cNvPicPr/>
            <p:nvPr/>
          </p:nvPicPr>
          <p:blipFill>
            <a:blip r:embed="rId2"/>
            <a:stretch/>
          </p:blipFill>
          <p:spPr>
            <a:xfrm>
              <a:off x="3396960" y="17528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7" name="Image 27" descr=""/>
            <p:cNvPicPr/>
            <p:nvPr/>
          </p:nvPicPr>
          <p:blipFill>
            <a:blip r:embed="rId3"/>
            <a:stretch/>
          </p:blipFill>
          <p:spPr>
            <a:xfrm>
              <a:off x="3366000" y="17827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8" name="Image 28" descr=""/>
            <p:cNvPicPr/>
            <p:nvPr/>
          </p:nvPicPr>
          <p:blipFill>
            <a:blip r:embed="rId4"/>
            <a:stretch/>
          </p:blipFill>
          <p:spPr>
            <a:xfrm>
              <a:off x="3334680" y="1812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9" name="Image 29" descr=""/>
            <p:cNvPicPr/>
            <p:nvPr/>
          </p:nvPicPr>
          <p:blipFill>
            <a:blip r:embed="rId5"/>
            <a:stretch/>
          </p:blipFill>
          <p:spPr>
            <a:xfrm>
              <a:off x="3305880" y="18406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10" name="Image 30" descr=""/>
            <p:cNvPicPr/>
            <p:nvPr/>
          </p:nvPicPr>
          <p:blipFill>
            <a:blip r:embed="rId6"/>
            <a:stretch/>
          </p:blipFill>
          <p:spPr>
            <a:xfrm>
              <a:off x="3274920" y="1870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11" name="Image 31" descr=""/>
            <p:cNvPicPr/>
            <p:nvPr/>
          </p:nvPicPr>
          <p:blipFill>
            <a:blip r:embed="rId7"/>
            <a:stretch/>
          </p:blipFill>
          <p:spPr>
            <a:xfrm>
              <a:off x="3243600" y="19004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12" name="Image 32" descr=""/>
            <p:cNvPicPr/>
            <p:nvPr/>
          </p:nvPicPr>
          <p:blipFill>
            <a:blip r:embed="rId8"/>
            <a:stretch/>
          </p:blipFill>
          <p:spPr>
            <a:xfrm>
              <a:off x="3212640" y="19303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13" name="Image 33" descr=""/>
            <p:cNvPicPr/>
            <p:nvPr/>
          </p:nvPicPr>
          <p:blipFill>
            <a:blip r:embed="rId9"/>
            <a:stretch/>
          </p:blipFill>
          <p:spPr>
            <a:xfrm>
              <a:off x="3181320" y="19616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14" name="Image 34" descr=""/>
            <p:cNvPicPr/>
            <p:nvPr/>
          </p:nvPicPr>
          <p:blipFill>
            <a:blip r:embed="rId10"/>
            <a:stretch/>
          </p:blipFill>
          <p:spPr>
            <a:xfrm>
              <a:off x="3150360" y="199152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115" name="Groupe 3"/>
          <p:cNvGrpSpPr/>
          <p:nvPr/>
        </p:nvGrpSpPr>
        <p:grpSpPr>
          <a:xfrm>
            <a:off x="3119040" y="3112560"/>
            <a:ext cx="1262520" cy="1257480"/>
            <a:chOff x="3119040" y="3112560"/>
            <a:chExt cx="1262520" cy="1257480"/>
          </a:xfrm>
        </p:grpSpPr>
        <p:pic>
          <p:nvPicPr>
            <p:cNvPr id="116" name="Image 4" descr=""/>
            <p:cNvPicPr/>
            <p:nvPr/>
          </p:nvPicPr>
          <p:blipFill>
            <a:blip r:embed="rId11"/>
            <a:stretch/>
          </p:blipFill>
          <p:spPr>
            <a:xfrm>
              <a:off x="3396960" y="3112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17" name="Image 5" descr=""/>
            <p:cNvPicPr/>
            <p:nvPr/>
          </p:nvPicPr>
          <p:blipFill>
            <a:blip r:embed="rId12"/>
            <a:stretch/>
          </p:blipFill>
          <p:spPr>
            <a:xfrm>
              <a:off x="3366000" y="31424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18" name="Image 6" descr=""/>
            <p:cNvPicPr/>
            <p:nvPr/>
          </p:nvPicPr>
          <p:blipFill>
            <a:blip r:embed="rId13"/>
            <a:stretch/>
          </p:blipFill>
          <p:spPr>
            <a:xfrm>
              <a:off x="3334680" y="31723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19" name="Image 7" descr=""/>
            <p:cNvPicPr/>
            <p:nvPr/>
          </p:nvPicPr>
          <p:blipFill>
            <a:blip r:embed="rId14"/>
            <a:stretch/>
          </p:blipFill>
          <p:spPr>
            <a:xfrm>
              <a:off x="3303360" y="32022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20" name="Image 8" descr=""/>
            <p:cNvPicPr/>
            <p:nvPr/>
          </p:nvPicPr>
          <p:blipFill>
            <a:blip r:embed="rId15"/>
            <a:stretch/>
          </p:blipFill>
          <p:spPr>
            <a:xfrm>
              <a:off x="3274920" y="32302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21" name="Image 9" descr=""/>
            <p:cNvPicPr/>
            <p:nvPr/>
          </p:nvPicPr>
          <p:blipFill>
            <a:blip r:embed="rId16"/>
            <a:stretch/>
          </p:blipFill>
          <p:spPr>
            <a:xfrm>
              <a:off x="3243600" y="32601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22" name="Image 10" descr=""/>
            <p:cNvPicPr/>
            <p:nvPr/>
          </p:nvPicPr>
          <p:blipFill>
            <a:blip r:embed="rId17"/>
            <a:stretch/>
          </p:blipFill>
          <p:spPr>
            <a:xfrm>
              <a:off x="3212640" y="32900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23" name="Image 11" descr=""/>
            <p:cNvPicPr/>
            <p:nvPr/>
          </p:nvPicPr>
          <p:blipFill>
            <a:blip r:embed="rId18"/>
            <a:stretch/>
          </p:blipFill>
          <p:spPr>
            <a:xfrm>
              <a:off x="3181320" y="33202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24" name="Image 12" descr=""/>
            <p:cNvPicPr/>
            <p:nvPr/>
          </p:nvPicPr>
          <p:blipFill>
            <a:blip r:embed="rId19"/>
            <a:stretch/>
          </p:blipFill>
          <p:spPr>
            <a:xfrm>
              <a:off x="3150360" y="33512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25" name="Image 13" descr=""/>
            <p:cNvPicPr/>
            <p:nvPr/>
          </p:nvPicPr>
          <p:blipFill>
            <a:blip r:embed="rId20"/>
            <a:stretch/>
          </p:blipFill>
          <p:spPr>
            <a:xfrm>
              <a:off x="3119040" y="338112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126" name="Groupe 19"/>
          <p:cNvGrpSpPr/>
          <p:nvPr/>
        </p:nvGrpSpPr>
        <p:grpSpPr>
          <a:xfrm>
            <a:off x="4512960" y="1722600"/>
            <a:ext cx="1262520" cy="1257840"/>
            <a:chOff x="4512960" y="1722600"/>
            <a:chExt cx="1262520" cy="1257840"/>
          </a:xfrm>
        </p:grpSpPr>
        <p:pic>
          <p:nvPicPr>
            <p:cNvPr id="127" name="Image 20" descr=""/>
            <p:cNvPicPr/>
            <p:nvPr/>
          </p:nvPicPr>
          <p:blipFill>
            <a:blip r:embed="rId21"/>
            <a:stretch/>
          </p:blipFill>
          <p:spPr>
            <a:xfrm>
              <a:off x="4790880" y="1722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28" name="Image 21" descr=""/>
            <p:cNvPicPr/>
            <p:nvPr/>
          </p:nvPicPr>
          <p:blipFill>
            <a:blip r:embed="rId22"/>
            <a:stretch/>
          </p:blipFill>
          <p:spPr>
            <a:xfrm>
              <a:off x="4759560" y="17528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29" name="Image 22" descr=""/>
            <p:cNvPicPr/>
            <p:nvPr/>
          </p:nvPicPr>
          <p:blipFill>
            <a:blip r:embed="rId23"/>
            <a:stretch/>
          </p:blipFill>
          <p:spPr>
            <a:xfrm>
              <a:off x="4728600" y="17827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30" name="Image 23" descr=""/>
            <p:cNvPicPr/>
            <p:nvPr/>
          </p:nvPicPr>
          <p:blipFill>
            <a:blip r:embed="rId24"/>
            <a:stretch/>
          </p:blipFill>
          <p:spPr>
            <a:xfrm>
              <a:off x="4697280" y="1812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31" name="Image 39" descr=""/>
            <p:cNvPicPr/>
            <p:nvPr/>
          </p:nvPicPr>
          <p:blipFill>
            <a:blip r:embed="rId25"/>
            <a:stretch/>
          </p:blipFill>
          <p:spPr>
            <a:xfrm>
              <a:off x="4668480" y="18406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32" name="Image 40" descr=""/>
            <p:cNvPicPr/>
            <p:nvPr/>
          </p:nvPicPr>
          <p:blipFill>
            <a:blip r:embed="rId26"/>
            <a:stretch/>
          </p:blipFill>
          <p:spPr>
            <a:xfrm>
              <a:off x="4637520" y="1870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33" name="Image 41" descr=""/>
            <p:cNvPicPr/>
            <p:nvPr/>
          </p:nvPicPr>
          <p:blipFill>
            <a:blip r:embed="rId27"/>
            <a:stretch/>
          </p:blipFill>
          <p:spPr>
            <a:xfrm>
              <a:off x="4606200" y="19004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34" name="Image 44" descr=""/>
            <p:cNvPicPr/>
            <p:nvPr/>
          </p:nvPicPr>
          <p:blipFill>
            <a:blip r:embed="rId28"/>
            <a:stretch/>
          </p:blipFill>
          <p:spPr>
            <a:xfrm>
              <a:off x="4575240" y="19303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35" name="Image 45" descr=""/>
            <p:cNvPicPr/>
            <p:nvPr/>
          </p:nvPicPr>
          <p:blipFill>
            <a:blip r:embed="rId29"/>
            <a:stretch/>
          </p:blipFill>
          <p:spPr>
            <a:xfrm>
              <a:off x="4543920" y="19616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36" name="Image 46" descr=""/>
            <p:cNvPicPr/>
            <p:nvPr/>
          </p:nvPicPr>
          <p:blipFill>
            <a:blip r:embed="rId30"/>
            <a:stretch/>
          </p:blipFill>
          <p:spPr>
            <a:xfrm>
              <a:off x="4512960" y="199152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137" name="Groupe 47"/>
          <p:cNvGrpSpPr/>
          <p:nvPr/>
        </p:nvGrpSpPr>
        <p:grpSpPr>
          <a:xfrm>
            <a:off x="4450320" y="3112560"/>
            <a:ext cx="1262880" cy="1257480"/>
            <a:chOff x="4450320" y="3112560"/>
            <a:chExt cx="1262880" cy="1257480"/>
          </a:xfrm>
        </p:grpSpPr>
        <p:pic>
          <p:nvPicPr>
            <p:cNvPr id="138" name="Image 48" descr=""/>
            <p:cNvPicPr/>
            <p:nvPr/>
          </p:nvPicPr>
          <p:blipFill>
            <a:blip r:embed="rId31"/>
            <a:stretch/>
          </p:blipFill>
          <p:spPr>
            <a:xfrm>
              <a:off x="4728600" y="3112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39" name="Image 49" descr=""/>
            <p:cNvPicPr/>
            <p:nvPr/>
          </p:nvPicPr>
          <p:blipFill>
            <a:blip r:embed="rId32"/>
            <a:stretch/>
          </p:blipFill>
          <p:spPr>
            <a:xfrm>
              <a:off x="4697280" y="31424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40" name="Image 50" descr=""/>
            <p:cNvPicPr/>
            <p:nvPr/>
          </p:nvPicPr>
          <p:blipFill>
            <a:blip r:embed="rId33"/>
            <a:stretch/>
          </p:blipFill>
          <p:spPr>
            <a:xfrm>
              <a:off x="4665960" y="31723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41" name="Image 51" descr=""/>
            <p:cNvPicPr/>
            <p:nvPr/>
          </p:nvPicPr>
          <p:blipFill>
            <a:blip r:embed="rId34"/>
            <a:stretch/>
          </p:blipFill>
          <p:spPr>
            <a:xfrm>
              <a:off x="4635000" y="32022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42" name="Image 52" descr=""/>
            <p:cNvPicPr/>
            <p:nvPr/>
          </p:nvPicPr>
          <p:blipFill>
            <a:blip r:embed="rId35"/>
            <a:stretch/>
          </p:blipFill>
          <p:spPr>
            <a:xfrm>
              <a:off x="4606200" y="32302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43" name="Image 53" descr=""/>
            <p:cNvPicPr/>
            <p:nvPr/>
          </p:nvPicPr>
          <p:blipFill>
            <a:blip r:embed="rId36"/>
            <a:stretch/>
          </p:blipFill>
          <p:spPr>
            <a:xfrm>
              <a:off x="4575240" y="32601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44" name="Image 54" descr=""/>
            <p:cNvPicPr/>
            <p:nvPr/>
          </p:nvPicPr>
          <p:blipFill>
            <a:blip r:embed="rId37"/>
            <a:stretch/>
          </p:blipFill>
          <p:spPr>
            <a:xfrm>
              <a:off x="4543920" y="32900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45" name="Image 55" descr=""/>
            <p:cNvPicPr/>
            <p:nvPr/>
          </p:nvPicPr>
          <p:blipFill>
            <a:blip r:embed="rId38"/>
            <a:stretch/>
          </p:blipFill>
          <p:spPr>
            <a:xfrm>
              <a:off x="4512960" y="33202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46" name="Image 56" descr=""/>
            <p:cNvPicPr/>
            <p:nvPr/>
          </p:nvPicPr>
          <p:blipFill>
            <a:blip r:embed="rId39"/>
            <a:stretch/>
          </p:blipFill>
          <p:spPr>
            <a:xfrm>
              <a:off x="4481640" y="33512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47" name="Image 57" descr=""/>
            <p:cNvPicPr/>
            <p:nvPr/>
          </p:nvPicPr>
          <p:blipFill>
            <a:blip r:embed="rId40"/>
            <a:stretch/>
          </p:blipFill>
          <p:spPr>
            <a:xfrm>
              <a:off x="4450320" y="338112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2/10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150" name="Groupe 25"/>
          <p:cNvGrpSpPr/>
          <p:nvPr/>
        </p:nvGrpSpPr>
        <p:grpSpPr>
          <a:xfrm>
            <a:off x="3417120" y="5066640"/>
            <a:ext cx="1973160" cy="946080"/>
            <a:chOff x="3417120" y="5066640"/>
            <a:chExt cx="1973160" cy="946080"/>
          </a:xfrm>
        </p:grpSpPr>
        <p:sp>
          <p:nvSpPr>
            <p:cNvPr id="151" name="Rectangle 26"/>
            <p:cNvSpPr/>
            <p:nvPr/>
          </p:nvSpPr>
          <p:spPr>
            <a:xfrm>
              <a:off x="4401360" y="5066640"/>
              <a:ext cx="494280" cy="345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c00000"/>
                  </a:solidFill>
                  <a:latin typeface="Calibri"/>
                </a:rPr>
                <a:t>D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2" name="Rectangle 27"/>
            <p:cNvSpPr/>
            <p:nvPr/>
          </p:nvSpPr>
          <p:spPr>
            <a:xfrm>
              <a:off x="4896000" y="5066640"/>
              <a:ext cx="494280" cy="345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70c0"/>
                  </a:solidFill>
                  <a:latin typeface="Calibri"/>
                </a:rPr>
                <a:t>U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3" name="Rectangle 28"/>
            <p:cNvSpPr/>
            <p:nvPr/>
          </p:nvSpPr>
          <p:spPr>
            <a:xfrm>
              <a:off x="4401360" y="5411880"/>
              <a:ext cx="494280" cy="6008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" name="Rectangle 29"/>
            <p:cNvSpPr/>
            <p:nvPr/>
          </p:nvSpPr>
          <p:spPr>
            <a:xfrm>
              <a:off x="4896000" y="5411880"/>
              <a:ext cx="494280" cy="6008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5" name="Rectangle 30"/>
            <p:cNvSpPr/>
            <p:nvPr/>
          </p:nvSpPr>
          <p:spPr>
            <a:xfrm>
              <a:off x="3910320" y="5066640"/>
              <a:ext cx="494280" cy="345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b050"/>
                  </a:solidFill>
                  <a:latin typeface="Calibri"/>
                </a:rPr>
                <a:t>C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6" name="Rectangle 31"/>
            <p:cNvSpPr/>
            <p:nvPr/>
          </p:nvSpPr>
          <p:spPr>
            <a:xfrm>
              <a:off x="3910320" y="5411880"/>
              <a:ext cx="494280" cy="6008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7" name="Rectangle 32"/>
            <p:cNvSpPr/>
            <p:nvPr/>
          </p:nvSpPr>
          <p:spPr>
            <a:xfrm>
              <a:off x="3417120" y="5066640"/>
              <a:ext cx="494280" cy="345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</a:rPr>
                <a:t>M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8" name="Rectangle 33"/>
            <p:cNvSpPr/>
            <p:nvPr/>
          </p:nvSpPr>
          <p:spPr>
            <a:xfrm>
              <a:off x="3417120" y="5411880"/>
              <a:ext cx="494280" cy="6008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4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159" name="Groupe 34"/>
          <p:cNvGrpSpPr/>
          <p:nvPr/>
        </p:nvGrpSpPr>
        <p:grpSpPr>
          <a:xfrm>
            <a:off x="3150360" y="1722600"/>
            <a:ext cx="1262520" cy="1257840"/>
            <a:chOff x="3150360" y="1722600"/>
            <a:chExt cx="1262520" cy="1257840"/>
          </a:xfrm>
        </p:grpSpPr>
        <p:pic>
          <p:nvPicPr>
            <p:cNvPr id="160" name="Image 35" descr=""/>
            <p:cNvPicPr/>
            <p:nvPr/>
          </p:nvPicPr>
          <p:blipFill>
            <a:blip r:embed="rId1"/>
            <a:stretch/>
          </p:blipFill>
          <p:spPr>
            <a:xfrm>
              <a:off x="3428280" y="1722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61" name="Image 36" descr=""/>
            <p:cNvPicPr/>
            <p:nvPr/>
          </p:nvPicPr>
          <p:blipFill>
            <a:blip r:embed="rId2"/>
            <a:stretch/>
          </p:blipFill>
          <p:spPr>
            <a:xfrm>
              <a:off x="3396960" y="17528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62" name="Image 37" descr=""/>
            <p:cNvPicPr/>
            <p:nvPr/>
          </p:nvPicPr>
          <p:blipFill>
            <a:blip r:embed="rId3"/>
            <a:stretch/>
          </p:blipFill>
          <p:spPr>
            <a:xfrm>
              <a:off x="3366000" y="17827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63" name="Image 38" descr=""/>
            <p:cNvPicPr/>
            <p:nvPr/>
          </p:nvPicPr>
          <p:blipFill>
            <a:blip r:embed="rId4"/>
            <a:stretch/>
          </p:blipFill>
          <p:spPr>
            <a:xfrm>
              <a:off x="3334680" y="1812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64" name="Image 39" descr=""/>
            <p:cNvPicPr/>
            <p:nvPr/>
          </p:nvPicPr>
          <p:blipFill>
            <a:blip r:embed="rId5"/>
            <a:stretch/>
          </p:blipFill>
          <p:spPr>
            <a:xfrm>
              <a:off x="3305880" y="18406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65" name="Image 40" descr=""/>
            <p:cNvPicPr/>
            <p:nvPr/>
          </p:nvPicPr>
          <p:blipFill>
            <a:blip r:embed="rId6"/>
            <a:stretch/>
          </p:blipFill>
          <p:spPr>
            <a:xfrm>
              <a:off x="3274920" y="1870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66" name="Image 41" descr=""/>
            <p:cNvPicPr/>
            <p:nvPr/>
          </p:nvPicPr>
          <p:blipFill>
            <a:blip r:embed="rId7"/>
            <a:stretch/>
          </p:blipFill>
          <p:spPr>
            <a:xfrm>
              <a:off x="3243600" y="19004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67" name="Image 42" descr=""/>
            <p:cNvPicPr/>
            <p:nvPr/>
          </p:nvPicPr>
          <p:blipFill>
            <a:blip r:embed="rId8"/>
            <a:stretch/>
          </p:blipFill>
          <p:spPr>
            <a:xfrm>
              <a:off x="3212640" y="19303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68" name="Image 43" descr=""/>
            <p:cNvPicPr/>
            <p:nvPr/>
          </p:nvPicPr>
          <p:blipFill>
            <a:blip r:embed="rId9"/>
            <a:stretch/>
          </p:blipFill>
          <p:spPr>
            <a:xfrm>
              <a:off x="3181320" y="19616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69" name="Image 44" descr=""/>
            <p:cNvPicPr/>
            <p:nvPr/>
          </p:nvPicPr>
          <p:blipFill>
            <a:blip r:embed="rId10"/>
            <a:stretch/>
          </p:blipFill>
          <p:spPr>
            <a:xfrm>
              <a:off x="3150360" y="199152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170" name="Groupe 45"/>
          <p:cNvGrpSpPr/>
          <p:nvPr/>
        </p:nvGrpSpPr>
        <p:grpSpPr>
          <a:xfrm>
            <a:off x="3119040" y="3112560"/>
            <a:ext cx="1262520" cy="1257480"/>
            <a:chOff x="3119040" y="3112560"/>
            <a:chExt cx="1262520" cy="1257480"/>
          </a:xfrm>
        </p:grpSpPr>
        <p:pic>
          <p:nvPicPr>
            <p:cNvPr id="171" name="Image 46" descr=""/>
            <p:cNvPicPr/>
            <p:nvPr/>
          </p:nvPicPr>
          <p:blipFill>
            <a:blip r:embed="rId11"/>
            <a:stretch/>
          </p:blipFill>
          <p:spPr>
            <a:xfrm>
              <a:off x="3396960" y="3112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72" name="Image 47" descr=""/>
            <p:cNvPicPr/>
            <p:nvPr/>
          </p:nvPicPr>
          <p:blipFill>
            <a:blip r:embed="rId12"/>
            <a:stretch/>
          </p:blipFill>
          <p:spPr>
            <a:xfrm>
              <a:off x="3366000" y="31424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73" name="Image 48" descr=""/>
            <p:cNvPicPr/>
            <p:nvPr/>
          </p:nvPicPr>
          <p:blipFill>
            <a:blip r:embed="rId13"/>
            <a:stretch/>
          </p:blipFill>
          <p:spPr>
            <a:xfrm>
              <a:off x="3334680" y="31723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74" name="Image 49" descr=""/>
            <p:cNvPicPr/>
            <p:nvPr/>
          </p:nvPicPr>
          <p:blipFill>
            <a:blip r:embed="rId14"/>
            <a:stretch/>
          </p:blipFill>
          <p:spPr>
            <a:xfrm>
              <a:off x="3303360" y="32022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75" name="Image 50" descr=""/>
            <p:cNvPicPr/>
            <p:nvPr/>
          </p:nvPicPr>
          <p:blipFill>
            <a:blip r:embed="rId15"/>
            <a:stretch/>
          </p:blipFill>
          <p:spPr>
            <a:xfrm>
              <a:off x="3274920" y="32302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76" name="Image 51" descr=""/>
            <p:cNvPicPr/>
            <p:nvPr/>
          </p:nvPicPr>
          <p:blipFill>
            <a:blip r:embed="rId16"/>
            <a:stretch/>
          </p:blipFill>
          <p:spPr>
            <a:xfrm>
              <a:off x="3243600" y="32601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77" name="Image 52" descr=""/>
            <p:cNvPicPr/>
            <p:nvPr/>
          </p:nvPicPr>
          <p:blipFill>
            <a:blip r:embed="rId17"/>
            <a:stretch/>
          </p:blipFill>
          <p:spPr>
            <a:xfrm>
              <a:off x="3212640" y="32900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78" name="Image 53" descr=""/>
            <p:cNvPicPr/>
            <p:nvPr/>
          </p:nvPicPr>
          <p:blipFill>
            <a:blip r:embed="rId18"/>
            <a:stretch/>
          </p:blipFill>
          <p:spPr>
            <a:xfrm>
              <a:off x="3181320" y="33202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79" name="Image 65" descr=""/>
            <p:cNvPicPr/>
            <p:nvPr/>
          </p:nvPicPr>
          <p:blipFill>
            <a:blip r:embed="rId19"/>
            <a:stretch/>
          </p:blipFill>
          <p:spPr>
            <a:xfrm>
              <a:off x="3150360" y="33512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80" name="Image 66" descr=""/>
            <p:cNvPicPr/>
            <p:nvPr/>
          </p:nvPicPr>
          <p:blipFill>
            <a:blip r:embed="rId20"/>
            <a:stretch/>
          </p:blipFill>
          <p:spPr>
            <a:xfrm>
              <a:off x="3119040" y="338112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181" name="Groupe 67"/>
          <p:cNvGrpSpPr/>
          <p:nvPr/>
        </p:nvGrpSpPr>
        <p:grpSpPr>
          <a:xfrm>
            <a:off x="4512960" y="1722600"/>
            <a:ext cx="1262520" cy="1257840"/>
            <a:chOff x="4512960" y="1722600"/>
            <a:chExt cx="1262520" cy="1257840"/>
          </a:xfrm>
        </p:grpSpPr>
        <p:pic>
          <p:nvPicPr>
            <p:cNvPr id="182" name="Image 68" descr=""/>
            <p:cNvPicPr/>
            <p:nvPr/>
          </p:nvPicPr>
          <p:blipFill>
            <a:blip r:embed="rId21"/>
            <a:stretch/>
          </p:blipFill>
          <p:spPr>
            <a:xfrm>
              <a:off x="4790880" y="1722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83" name="Image 69" descr=""/>
            <p:cNvPicPr/>
            <p:nvPr/>
          </p:nvPicPr>
          <p:blipFill>
            <a:blip r:embed="rId22"/>
            <a:stretch/>
          </p:blipFill>
          <p:spPr>
            <a:xfrm>
              <a:off x="4759560" y="17528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84" name="Image 70" descr=""/>
            <p:cNvPicPr/>
            <p:nvPr/>
          </p:nvPicPr>
          <p:blipFill>
            <a:blip r:embed="rId23"/>
            <a:stretch/>
          </p:blipFill>
          <p:spPr>
            <a:xfrm>
              <a:off x="4728600" y="17827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85" name="Image 71" descr=""/>
            <p:cNvPicPr/>
            <p:nvPr/>
          </p:nvPicPr>
          <p:blipFill>
            <a:blip r:embed="rId24"/>
            <a:stretch/>
          </p:blipFill>
          <p:spPr>
            <a:xfrm>
              <a:off x="4697280" y="1812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86" name="Image 72" descr=""/>
            <p:cNvPicPr/>
            <p:nvPr/>
          </p:nvPicPr>
          <p:blipFill>
            <a:blip r:embed="rId25"/>
            <a:stretch/>
          </p:blipFill>
          <p:spPr>
            <a:xfrm>
              <a:off x="4668480" y="18406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87" name="Image 73" descr=""/>
            <p:cNvPicPr/>
            <p:nvPr/>
          </p:nvPicPr>
          <p:blipFill>
            <a:blip r:embed="rId26"/>
            <a:stretch/>
          </p:blipFill>
          <p:spPr>
            <a:xfrm>
              <a:off x="4637520" y="1870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88" name="Image 74" descr=""/>
            <p:cNvPicPr/>
            <p:nvPr/>
          </p:nvPicPr>
          <p:blipFill>
            <a:blip r:embed="rId27"/>
            <a:stretch/>
          </p:blipFill>
          <p:spPr>
            <a:xfrm>
              <a:off x="4606200" y="19004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89" name="Image 75" descr=""/>
            <p:cNvPicPr/>
            <p:nvPr/>
          </p:nvPicPr>
          <p:blipFill>
            <a:blip r:embed="rId28"/>
            <a:stretch/>
          </p:blipFill>
          <p:spPr>
            <a:xfrm>
              <a:off x="4575240" y="19303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90" name="Image 76" descr=""/>
            <p:cNvPicPr/>
            <p:nvPr/>
          </p:nvPicPr>
          <p:blipFill>
            <a:blip r:embed="rId29"/>
            <a:stretch/>
          </p:blipFill>
          <p:spPr>
            <a:xfrm>
              <a:off x="4543920" y="19616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91" name="Image 77" descr=""/>
            <p:cNvPicPr/>
            <p:nvPr/>
          </p:nvPicPr>
          <p:blipFill>
            <a:blip r:embed="rId30"/>
            <a:stretch/>
          </p:blipFill>
          <p:spPr>
            <a:xfrm>
              <a:off x="4512960" y="199152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192" name="Groupe 78"/>
          <p:cNvGrpSpPr/>
          <p:nvPr/>
        </p:nvGrpSpPr>
        <p:grpSpPr>
          <a:xfrm>
            <a:off x="4450320" y="3112560"/>
            <a:ext cx="1262880" cy="1257480"/>
            <a:chOff x="4450320" y="3112560"/>
            <a:chExt cx="1262880" cy="1257480"/>
          </a:xfrm>
        </p:grpSpPr>
        <p:pic>
          <p:nvPicPr>
            <p:cNvPr id="193" name="Image 79" descr=""/>
            <p:cNvPicPr/>
            <p:nvPr/>
          </p:nvPicPr>
          <p:blipFill>
            <a:blip r:embed="rId31"/>
            <a:stretch/>
          </p:blipFill>
          <p:spPr>
            <a:xfrm>
              <a:off x="4728600" y="3112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94" name="Image 80" descr=""/>
            <p:cNvPicPr/>
            <p:nvPr/>
          </p:nvPicPr>
          <p:blipFill>
            <a:blip r:embed="rId32"/>
            <a:stretch/>
          </p:blipFill>
          <p:spPr>
            <a:xfrm>
              <a:off x="4697280" y="31424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95" name="Image 81" descr=""/>
            <p:cNvPicPr/>
            <p:nvPr/>
          </p:nvPicPr>
          <p:blipFill>
            <a:blip r:embed="rId33"/>
            <a:stretch/>
          </p:blipFill>
          <p:spPr>
            <a:xfrm>
              <a:off x="4665960" y="31723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96" name="Image 82" descr=""/>
            <p:cNvPicPr/>
            <p:nvPr/>
          </p:nvPicPr>
          <p:blipFill>
            <a:blip r:embed="rId34"/>
            <a:stretch/>
          </p:blipFill>
          <p:spPr>
            <a:xfrm>
              <a:off x="4635000" y="32022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97" name="Image 83" descr=""/>
            <p:cNvPicPr/>
            <p:nvPr/>
          </p:nvPicPr>
          <p:blipFill>
            <a:blip r:embed="rId35"/>
            <a:stretch/>
          </p:blipFill>
          <p:spPr>
            <a:xfrm>
              <a:off x="4606200" y="32302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98" name="Image 84" descr=""/>
            <p:cNvPicPr/>
            <p:nvPr/>
          </p:nvPicPr>
          <p:blipFill>
            <a:blip r:embed="rId36"/>
            <a:stretch/>
          </p:blipFill>
          <p:spPr>
            <a:xfrm>
              <a:off x="4575240" y="32601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99" name="Image 85" descr=""/>
            <p:cNvPicPr/>
            <p:nvPr/>
          </p:nvPicPr>
          <p:blipFill>
            <a:blip r:embed="rId37"/>
            <a:stretch/>
          </p:blipFill>
          <p:spPr>
            <a:xfrm>
              <a:off x="4543920" y="32900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00" name="Image 86" descr=""/>
            <p:cNvPicPr/>
            <p:nvPr/>
          </p:nvPicPr>
          <p:blipFill>
            <a:blip r:embed="rId38"/>
            <a:stretch/>
          </p:blipFill>
          <p:spPr>
            <a:xfrm>
              <a:off x="4512960" y="33202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01" name="Image 87" descr=""/>
            <p:cNvPicPr/>
            <p:nvPr/>
          </p:nvPicPr>
          <p:blipFill>
            <a:blip r:embed="rId39"/>
            <a:stretch/>
          </p:blipFill>
          <p:spPr>
            <a:xfrm>
              <a:off x="4481640" y="33512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02" name="Image 88" descr=""/>
            <p:cNvPicPr/>
            <p:nvPr/>
          </p:nvPicPr>
          <p:blipFill>
            <a:blip r:embed="rId40"/>
            <a:stretch/>
          </p:blipFill>
          <p:spPr>
            <a:xfrm>
              <a:off x="4450320" y="338112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Écris en chiffres le nombre représenté.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3/10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205" name="Groupe 24"/>
          <p:cNvGrpSpPr/>
          <p:nvPr/>
        </p:nvGrpSpPr>
        <p:grpSpPr>
          <a:xfrm>
            <a:off x="3150360" y="1722600"/>
            <a:ext cx="1262520" cy="1257840"/>
            <a:chOff x="3150360" y="1722600"/>
            <a:chExt cx="1262520" cy="1257840"/>
          </a:xfrm>
        </p:grpSpPr>
        <p:pic>
          <p:nvPicPr>
            <p:cNvPr id="206" name="Image 25" descr=""/>
            <p:cNvPicPr/>
            <p:nvPr/>
          </p:nvPicPr>
          <p:blipFill>
            <a:blip r:embed="rId1"/>
            <a:stretch/>
          </p:blipFill>
          <p:spPr>
            <a:xfrm>
              <a:off x="3428280" y="1722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07" name="Image 26" descr=""/>
            <p:cNvPicPr/>
            <p:nvPr/>
          </p:nvPicPr>
          <p:blipFill>
            <a:blip r:embed="rId2"/>
            <a:stretch/>
          </p:blipFill>
          <p:spPr>
            <a:xfrm>
              <a:off x="3396960" y="17528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08" name="Image 27" descr=""/>
            <p:cNvPicPr/>
            <p:nvPr/>
          </p:nvPicPr>
          <p:blipFill>
            <a:blip r:embed="rId3"/>
            <a:stretch/>
          </p:blipFill>
          <p:spPr>
            <a:xfrm>
              <a:off x="3366000" y="17827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09" name="Image 28" descr=""/>
            <p:cNvPicPr/>
            <p:nvPr/>
          </p:nvPicPr>
          <p:blipFill>
            <a:blip r:embed="rId4"/>
            <a:stretch/>
          </p:blipFill>
          <p:spPr>
            <a:xfrm>
              <a:off x="3334680" y="1812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10" name="Image 29" descr=""/>
            <p:cNvPicPr/>
            <p:nvPr/>
          </p:nvPicPr>
          <p:blipFill>
            <a:blip r:embed="rId5"/>
            <a:stretch/>
          </p:blipFill>
          <p:spPr>
            <a:xfrm>
              <a:off x="3305880" y="18406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11" name="Image 30" descr=""/>
            <p:cNvPicPr/>
            <p:nvPr/>
          </p:nvPicPr>
          <p:blipFill>
            <a:blip r:embed="rId6"/>
            <a:stretch/>
          </p:blipFill>
          <p:spPr>
            <a:xfrm>
              <a:off x="3274920" y="1870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12" name="Image 31" descr=""/>
            <p:cNvPicPr/>
            <p:nvPr/>
          </p:nvPicPr>
          <p:blipFill>
            <a:blip r:embed="rId7"/>
            <a:stretch/>
          </p:blipFill>
          <p:spPr>
            <a:xfrm>
              <a:off x="3243600" y="19004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13" name="Image 32" descr=""/>
            <p:cNvPicPr/>
            <p:nvPr/>
          </p:nvPicPr>
          <p:blipFill>
            <a:blip r:embed="rId8"/>
            <a:stretch/>
          </p:blipFill>
          <p:spPr>
            <a:xfrm>
              <a:off x="3212640" y="19303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14" name="Image 33" descr=""/>
            <p:cNvPicPr/>
            <p:nvPr/>
          </p:nvPicPr>
          <p:blipFill>
            <a:blip r:embed="rId9"/>
            <a:stretch/>
          </p:blipFill>
          <p:spPr>
            <a:xfrm>
              <a:off x="3181320" y="19616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15" name="Image 34" descr=""/>
            <p:cNvPicPr/>
            <p:nvPr/>
          </p:nvPicPr>
          <p:blipFill>
            <a:blip r:embed="rId10"/>
            <a:stretch/>
          </p:blipFill>
          <p:spPr>
            <a:xfrm>
              <a:off x="3150360" y="199152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216" name="Image 35" descr=""/>
          <p:cNvPicPr/>
          <p:nvPr/>
        </p:nvPicPr>
        <p:blipFill>
          <a:blip r:embed="rId11"/>
          <a:stretch/>
        </p:blipFill>
        <p:spPr>
          <a:xfrm>
            <a:off x="4672800" y="1812240"/>
            <a:ext cx="984600" cy="988920"/>
          </a:xfrm>
          <a:prstGeom prst="rect">
            <a:avLst/>
          </a:prstGeom>
          <a:ln w="0">
            <a:noFill/>
          </a:ln>
        </p:spPr>
      </p:pic>
      <p:pic>
        <p:nvPicPr>
          <p:cNvPr id="217" name="Image 37" descr=""/>
          <p:cNvPicPr/>
          <p:nvPr/>
        </p:nvPicPr>
        <p:blipFill>
          <a:blip r:embed="rId12"/>
          <a:stretch/>
        </p:blipFill>
        <p:spPr>
          <a:xfrm>
            <a:off x="5820840" y="2874960"/>
            <a:ext cx="145080" cy="988920"/>
          </a:xfrm>
          <a:prstGeom prst="rect">
            <a:avLst/>
          </a:prstGeom>
          <a:ln w="0">
            <a:noFill/>
          </a:ln>
        </p:spPr>
      </p:pic>
      <p:pic>
        <p:nvPicPr>
          <p:cNvPr id="218" name="Image 43" descr=""/>
          <p:cNvPicPr/>
          <p:nvPr/>
        </p:nvPicPr>
        <p:blipFill>
          <a:blip r:embed="rId13"/>
          <a:stretch/>
        </p:blipFill>
        <p:spPr>
          <a:xfrm>
            <a:off x="6724800" y="3152880"/>
            <a:ext cx="136440" cy="131400"/>
          </a:xfrm>
          <a:prstGeom prst="rect">
            <a:avLst/>
          </a:prstGeom>
          <a:ln w="0">
            <a:noFill/>
          </a:ln>
        </p:spPr>
      </p:pic>
      <p:grpSp>
        <p:nvGrpSpPr>
          <p:cNvPr id="219" name="Groupe 3"/>
          <p:cNvGrpSpPr/>
          <p:nvPr/>
        </p:nvGrpSpPr>
        <p:grpSpPr>
          <a:xfrm>
            <a:off x="3119040" y="3112560"/>
            <a:ext cx="1262520" cy="1257480"/>
            <a:chOff x="3119040" y="3112560"/>
            <a:chExt cx="1262520" cy="1257480"/>
          </a:xfrm>
        </p:grpSpPr>
        <p:pic>
          <p:nvPicPr>
            <p:cNvPr id="220" name="Image 4" descr=""/>
            <p:cNvPicPr/>
            <p:nvPr/>
          </p:nvPicPr>
          <p:blipFill>
            <a:blip r:embed="rId14"/>
            <a:stretch/>
          </p:blipFill>
          <p:spPr>
            <a:xfrm>
              <a:off x="3396960" y="3112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21" name="Image 5" descr=""/>
            <p:cNvPicPr/>
            <p:nvPr/>
          </p:nvPicPr>
          <p:blipFill>
            <a:blip r:embed="rId15"/>
            <a:stretch/>
          </p:blipFill>
          <p:spPr>
            <a:xfrm>
              <a:off x="3366000" y="31424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22" name="Image 6" descr=""/>
            <p:cNvPicPr/>
            <p:nvPr/>
          </p:nvPicPr>
          <p:blipFill>
            <a:blip r:embed="rId16"/>
            <a:stretch/>
          </p:blipFill>
          <p:spPr>
            <a:xfrm>
              <a:off x="3334680" y="31723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23" name="Image 7" descr=""/>
            <p:cNvPicPr/>
            <p:nvPr/>
          </p:nvPicPr>
          <p:blipFill>
            <a:blip r:embed="rId17"/>
            <a:stretch/>
          </p:blipFill>
          <p:spPr>
            <a:xfrm>
              <a:off x="3303360" y="32022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24" name="Image 8" descr=""/>
            <p:cNvPicPr/>
            <p:nvPr/>
          </p:nvPicPr>
          <p:blipFill>
            <a:blip r:embed="rId18"/>
            <a:stretch/>
          </p:blipFill>
          <p:spPr>
            <a:xfrm>
              <a:off x="3274920" y="32302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25" name="Image 9" descr=""/>
            <p:cNvPicPr/>
            <p:nvPr/>
          </p:nvPicPr>
          <p:blipFill>
            <a:blip r:embed="rId19"/>
            <a:stretch/>
          </p:blipFill>
          <p:spPr>
            <a:xfrm>
              <a:off x="3243600" y="32601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26" name="Image 10" descr=""/>
            <p:cNvPicPr/>
            <p:nvPr/>
          </p:nvPicPr>
          <p:blipFill>
            <a:blip r:embed="rId20"/>
            <a:stretch/>
          </p:blipFill>
          <p:spPr>
            <a:xfrm>
              <a:off x="3212640" y="32900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27" name="Image 11" descr=""/>
            <p:cNvPicPr/>
            <p:nvPr/>
          </p:nvPicPr>
          <p:blipFill>
            <a:blip r:embed="rId21"/>
            <a:stretch/>
          </p:blipFill>
          <p:spPr>
            <a:xfrm>
              <a:off x="3181320" y="33202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28" name="Image 12" descr=""/>
            <p:cNvPicPr/>
            <p:nvPr/>
          </p:nvPicPr>
          <p:blipFill>
            <a:blip r:embed="rId22"/>
            <a:stretch/>
          </p:blipFill>
          <p:spPr>
            <a:xfrm>
              <a:off x="3150360" y="33512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29" name="Image 13" descr=""/>
            <p:cNvPicPr/>
            <p:nvPr/>
          </p:nvPicPr>
          <p:blipFill>
            <a:blip r:embed="rId23"/>
            <a:stretch/>
          </p:blipFill>
          <p:spPr>
            <a:xfrm>
              <a:off x="3119040" y="338112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230" name="Image 14" descr=""/>
          <p:cNvPicPr/>
          <p:nvPr/>
        </p:nvPicPr>
        <p:blipFill>
          <a:blip r:embed="rId24"/>
          <a:stretch/>
        </p:blipFill>
        <p:spPr>
          <a:xfrm>
            <a:off x="5792760" y="1811880"/>
            <a:ext cx="984600" cy="988920"/>
          </a:xfrm>
          <a:prstGeom prst="rect">
            <a:avLst/>
          </a:prstGeom>
          <a:ln w="0">
            <a:noFill/>
          </a:ln>
        </p:spPr>
      </p:pic>
      <p:pic>
        <p:nvPicPr>
          <p:cNvPr id="231" name="Image 15" descr=""/>
          <p:cNvPicPr/>
          <p:nvPr/>
        </p:nvPicPr>
        <p:blipFill>
          <a:blip r:embed="rId25"/>
          <a:stretch/>
        </p:blipFill>
        <p:spPr>
          <a:xfrm>
            <a:off x="4672800" y="2859840"/>
            <a:ext cx="984600" cy="988920"/>
          </a:xfrm>
          <a:prstGeom prst="rect">
            <a:avLst/>
          </a:prstGeom>
          <a:ln w="0">
            <a:noFill/>
          </a:ln>
        </p:spPr>
      </p:pic>
      <p:pic>
        <p:nvPicPr>
          <p:cNvPr id="232" name="Image 18" descr=""/>
          <p:cNvPicPr/>
          <p:nvPr/>
        </p:nvPicPr>
        <p:blipFill>
          <a:blip r:embed="rId26"/>
          <a:stretch/>
        </p:blipFill>
        <p:spPr>
          <a:xfrm>
            <a:off x="6709320" y="3381120"/>
            <a:ext cx="136440" cy="131400"/>
          </a:xfrm>
          <a:prstGeom prst="rect">
            <a:avLst/>
          </a:prstGeom>
          <a:ln w="0">
            <a:noFill/>
          </a:ln>
        </p:spPr>
      </p:pic>
      <p:pic>
        <p:nvPicPr>
          <p:cNvPr id="233" name="Image 19" descr=""/>
          <p:cNvPicPr/>
          <p:nvPr/>
        </p:nvPicPr>
        <p:blipFill>
          <a:blip r:embed="rId27"/>
          <a:stretch/>
        </p:blipFill>
        <p:spPr>
          <a:xfrm>
            <a:off x="6023160" y="2874960"/>
            <a:ext cx="145080" cy="988920"/>
          </a:xfrm>
          <a:prstGeom prst="rect">
            <a:avLst/>
          </a:prstGeom>
          <a:ln w="0">
            <a:noFill/>
          </a:ln>
        </p:spPr>
      </p:pic>
      <p:pic>
        <p:nvPicPr>
          <p:cNvPr id="234" name="Image 20" descr=""/>
          <p:cNvPicPr/>
          <p:nvPr/>
        </p:nvPicPr>
        <p:blipFill>
          <a:blip r:embed="rId28"/>
          <a:stretch/>
        </p:blipFill>
        <p:spPr>
          <a:xfrm>
            <a:off x="6242400" y="2883960"/>
            <a:ext cx="145080" cy="988920"/>
          </a:xfrm>
          <a:prstGeom prst="rect">
            <a:avLst/>
          </a:prstGeom>
          <a:ln w="0">
            <a:noFill/>
          </a:ln>
        </p:spPr>
      </p:pic>
      <p:pic>
        <p:nvPicPr>
          <p:cNvPr id="235" name="Image 21" descr=""/>
          <p:cNvPicPr/>
          <p:nvPr/>
        </p:nvPicPr>
        <p:blipFill>
          <a:blip r:embed="rId29"/>
          <a:stretch/>
        </p:blipFill>
        <p:spPr>
          <a:xfrm>
            <a:off x="6461280" y="2874960"/>
            <a:ext cx="145080" cy="9889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3/10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238" name="Groupe 25"/>
          <p:cNvGrpSpPr/>
          <p:nvPr/>
        </p:nvGrpSpPr>
        <p:grpSpPr>
          <a:xfrm>
            <a:off x="3417120" y="5066640"/>
            <a:ext cx="1973160" cy="946080"/>
            <a:chOff x="3417120" y="5066640"/>
            <a:chExt cx="1973160" cy="946080"/>
          </a:xfrm>
        </p:grpSpPr>
        <p:sp>
          <p:nvSpPr>
            <p:cNvPr id="239" name="Rectangle 26"/>
            <p:cNvSpPr/>
            <p:nvPr/>
          </p:nvSpPr>
          <p:spPr>
            <a:xfrm>
              <a:off x="4401360" y="5066640"/>
              <a:ext cx="494280" cy="345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c00000"/>
                  </a:solidFill>
                  <a:latin typeface="Calibri"/>
                </a:rPr>
                <a:t>D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40" name="Rectangle 27"/>
            <p:cNvSpPr/>
            <p:nvPr/>
          </p:nvSpPr>
          <p:spPr>
            <a:xfrm>
              <a:off x="4896000" y="5066640"/>
              <a:ext cx="494280" cy="345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70c0"/>
                  </a:solidFill>
                  <a:latin typeface="Calibri"/>
                </a:rPr>
                <a:t>U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41" name="Rectangle 28"/>
            <p:cNvSpPr/>
            <p:nvPr/>
          </p:nvSpPr>
          <p:spPr>
            <a:xfrm>
              <a:off x="4401360" y="5411880"/>
              <a:ext cx="494280" cy="6008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4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42" name="Rectangle 29"/>
            <p:cNvSpPr/>
            <p:nvPr/>
          </p:nvSpPr>
          <p:spPr>
            <a:xfrm>
              <a:off x="4896000" y="5411880"/>
              <a:ext cx="494280" cy="6008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2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43" name="Rectangle 30"/>
            <p:cNvSpPr/>
            <p:nvPr/>
          </p:nvSpPr>
          <p:spPr>
            <a:xfrm>
              <a:off x="3910320" y="5066640"/>
              <a:ext cx="494280" cy="345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b050"/>
                  </a:solidFill>
                  <a:latin typeface="Calibri"/>
                </a:rPr>
                <a:t>C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44" name="Rectangle 31"/>
            <p:cNvSpPr/>
            <p:nvPr/>
          </p:nvSpPr>
          <p:spPr>
            <a:xfrm>
              <a:off x="3910320" y="5411880"/>
              <a:ext cx="494280" cy="6008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3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45" name="Rectangle 32"/>
            <p:cNvSpPr/>
            <p:nvPr/>
          </p:nvSpPr>
          <p:spPr>
            <a:xfrm>
              <a:off x="3417120" y="5066640"/>
              <a:ext cx="494280" cy="345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</a:rPr>
                <a:t>M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46" name="Rectangle 33"/>
            <p:cNvSpPr/>
            <p:nvPr/>
          </p:nvSpPr>
          <p:spPr>
            <a:xfrm>
              <a:off x="3417120" y="5411880"/>
              <a:ext cx="494280" cy="6008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2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247" name="Groupe 34"/>
          <p:cNvGrpSpPr/>
          <p:nvPr/>
        </p:nvGrpSpPr>
        <p:grpSpPr>
          <a:xfrm>
            <a:off x="3150360" y="1722600"/>
            <a:ext cx="1262520" cy="1257840"/>
            <a:chOff x="3150360" y="1722600"/>
            <a:chExt cx="1262520" cy="1257840"/>
          </a:xfrm>
        </p:grpSpPr>
        <p:pic>
          <p:nvPicPr>
            <p:cNvPr id="248" name="Image 35" descr=""/>
            <p:cNvPicPr/>
            <p:nvPr/>
          </p:nvPicPr>
          <p:blipFill>
            <a:blip r:embed="rId1"/>
            <a:stretch/>
          </p:blipFill>
          <p:spPr>
            <a:xfrm>
              <a:off x="3428280" y="1722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49" name="Image 36" descr=""/>
            <p:cNvPicPr/>
            <p:nvPr/>
          </p:nvPicPr>
          <p:blipFill>
            <a:blip r:embed="rId2"/>
            <a:stretch/>
          </p:blipFill>
          <p:spPr>
            <a:xfrm>
              <a:off x="3396960" y="17528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50" name="Image 37" descr=""/>
            <p:cNvPicPr/>
            <p:nvPr/>
          </p:nvPicPr>
          <p:blipFill>
            <a:blip r:embed="rId3"/>
            <a:stretch/>
          </p:blipFill>
          <p:spPr>
            <a:xfrm>
              <a:off x="3366000" y="17827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51" name="Image 38" descr=""/>
            <p:cNvPicPr/>
            <p:nvPr/>
          </p:nvPicPr>
          <p:blipFill>
            <a:blip r:embed="rId4"/>
            <a:stretch/>
          </p:blipFill>
          <p:spPr>
            <a:xfrm>
              <a:off x="3334680" y="1812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52" name="Image 39" descr=""/>
            <p:cNvPicPr/>
            <p:nvPr/>
          </p:nvPicPr>
          <p:blipFill>
            <a:blip r:embed="rId5"/>
            <a:stretch/>
          </p:blipFill>
          <p:spPr>
            <a:xfrm>
              <a:off x="3305880" y="18406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53" name="Image 40" descr=""/>
            <p:cNvPicPr/>
            <p:nvPr/>
          </p:nvPicPr>
          <p:blipFill>
            <a:blip r:embed="rId6"/>
            <a:stretch/>
          </p:blipFill>
          <p:spPr>
            <a:xfrm>
              <a:off x="3274920" y="1870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54" name="Image 41" descr=""/>
            <p:cNvPicPr/>
            <p:nvPr/>
          </p:nvPicPr>
          <p:blipFill>
            <a:blip r:embed="rId7"/>
            <a:stretch/>
          </p:blipFill>
          <p:spPr>
            <a:xfrm>
              <a:off x="3243600" y="19004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55" name="Image 42" descr=""/>
            <p:cNvPicPr/>
            <p:nvPr/>
          </p:nvPicPr>
          <p:blipFill>
            <a:blip r:embed="rId8"/>
            <a:stretch/>
          </p:blipFill>
          <p:spPr>
            <a:xfrm>
              <a:off x="3212640" y="19303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56" name="Image 43" descr=""/>
            <p:cNvPicPr/>
            <p:nvPr/>
          </p:nvPicPr>
          <p:blipFill>
            <a:blip r:embed="rId9"/>
            <a:stretch/>
          </p:blipFill>
          <p:spPr>
            <a:xfrm>
              <a:off x="3181320" y="19616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57" name="Image 44" descr=""/>
            <p:cNvPicPr/>
            <p:nvPr/>
          </p:nvPicPr>
          <p:blipFill>
            <a:blip r:embed="rId10"/>
            <a:stretch/>
          </p:blipFill>
          <p:spPr>
            <a:xfrm>
              <a:off x="3150360" y="199152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258" name="Image 45" descr=""/>
          <p:cNvPicPr/>
          <p:nvPr/>
        </p:nvPicPr>
        <p:blipFill>
          <a:blip r:embed="rId11"/>
          <a:stretch/>
        </p:blipFill>
        <p:spPr>
          <a:xfrm>
            <a:off x="4672800" y="1812240"/>
            <a:ext cx="984600" cy="988920"/>
          </a:xfrm>
          <a:prstGeom prst="rect">
            <a:avLst/>
          </a:prstGeom>
          <a:ln w="0">
            <a:noFill/>
          </a:ln>
        </p:spPr>
      </p:pic>
      <p:pic>
        <p:nvPicPr>
          <p:cNvPr id="259" name="Image 46" descr=""/>
          <p:cNvPicPr/>
          <p:nvPr/>
        </p:nvPicPr>
        <p:blipFill>
          <a:blip r:embed="rId12"/>
          <a:stretch/>
        </p:blipFill>
        <p:spPr>
          <a:xfrm>
            <a:off x="5820840" y="2874960"/>
            <a:ext cx="145080" cy="988920"/>
          </a:xfrm>
          <a:prstGeom prst="rect">
            <a:avLst/>
          </a:prstGeom>
          <a:ln w="0">
            <a:noFill/>
          </a:ln>
        </p:spPr>
      </p:pic>
      <p:pic>
        <p:nvPicPr>
          <p:cNvPr id="260" name="Image 47" descr=""/>
          <p:cNvPicPr/>
          <p:nvPr/>
        </p:nvPicPr>
        <p:blipFill>
          <a:blip r:embed="rId13"/>
          <a:stretch/>
        </p:blipFill>
        <p:spPr>
          <a:xfrm>
            <a:off x="6724800" y="3152880"/>
            <a:ext cx="136440" cy="131400"/>
          </a:xfrm>
          <a:prstGeom prst="rect">
            <a:avLst/>
          </a:prstGeom>
          <a:ln w="0">
            <a:noFill/>
          </a:ln>
        </p:spPr>
      </p:pic>
      <p:grpSp>
        <p:nvGrpSpPr>
          <p:cNvPr id="261" name="Groupe 48"/>
          <p:cNvGrpSpPr/>
          <p:nvPr/>
        </p:nvGrpSpPr>
        <p:grpSpPr>
          <a:xfrm>
            <a:off x="3119040" y="3112560"/>
            <a:ext cx="1262520" cy="1257480"/>
            <a:chOff x="3119040" y="3112560"/>
            <a:chExt cx="1262520" cy="1257480"/>
          </a:xfrm>
        </p:grpSpPr>
        <p:pic>
          <p:nvPicPr>
            <p:cNvPr id="262" name="Image 49" descr=""/>
            <p:cNvPicPr/>
            <p:nvPr/>
          </p:nvPicPr>
          <p:blipFill>
            <a:blip r:embed="rId14"/>
            <a:stretch/>
          </p:blipFill>
          <p:spPr>
            <a:xfrm>
              <a:off x="3396960" y="3112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63" name="Image 50" descr=""/>
            <p:cNvPicPr/>
            <p:nvPr/>
          </p:nvPicPr>
          <p:blipFill>
            <a:blip r:embed="rId15"/>
            <a:stretch/>
          </p:blipFill>
          <p:spPr>
            <a:xfrm>
              <a:off x="3366000" y="31424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64" name="Image 51" descr=""/>
            <p:cNvPicPr/>
            <p:nvPr/>
          </p:nvPicPr>
          <p:blipFill>
            <a:blip r:embed="rId16"/>
            <a:stretch/>
          </p:blipFill>
          <p:spPr>
            <a:xfrm>
              <a:off x="3334680" y="31723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65" name="Image 52" descr=""/>
            <p:cNvPicPr/>
            <p:nvPr/>
          </p:nvPicPr>
          <p:blipFill>
            <a:blip r:embed="rId17"/>
            <a:stretch/>
          </p:blipFill>
          <p:spPr>
            <a:xfrm>
              <a:off x="3303360" y="32022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66" name="Image 53" descr=""/>
            <p:cNvPicPr/>
            <p:nvPr/>
          </p:nvPicPr>
          <p:blipFill>
            <a:blip r:embed="rId18"/>
            <a:stretch/>
          </p:blipFill>
          <p:spPr>
            <a:xfrm>
              <a:off x="3274920" y="32302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67" name="Image 65" descr=""/>
            <p:cNvPicPr/>
            <p:nvPr/>
          </p:nvPicPr>
          <p:blipFill>
            <a:blip r:embed="rId19"/>
            <a:stretch/>
          </p:blipFill>
          <p:spPr>
            <a:xfrm>
              <a:off x="3243600" y="32601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68" name="Image 66" descr=""/>
            <p:cNvPicPr/>
            <p:nvPr/>
          </p:nvPicPr>
          <p:blipFill>
            <a:blip r:embed="rId20"/>
            <a:stretch/>
          </p:blipFill>
          <p:spPr>
            <a:xfrm>
              <a:off x="3212640" y="32900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69" name="Image 67" descr=""/>
            <p:cNvPicPr/>
            <p:nvPr/>
          </p:nvPicPr>
          <p:blipFill>
            <a:blip r:embed="rId21"/>
            <a:stretch/>
          </p:blipFill>
          <p:spPr>
            <a:xfrm>
              <a:off x="3181320" y="33202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70" name="Image 68" descr=""/>
            <p:cNvPicPr/>
            <p:nvPr/>
          </p:nvPicPr>
          <p:blipFill>
            <a:blip r:embed="rId22"/>
            <a:stretch/>
          </p:blipFill>
          <p:spPr>
            <a:xfrm>
              <a:off x="3150360" y="33512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71" name="Image 69" descr=""/>
            <p:cNvPicPr/>
            <p:nvPr/>
          </p:nvPicPr>
          <p:blipFill>
            <a:blip r:embed="rId23"/>
            <a:stretch/>
          </p:blipFill>
          <p:spPr>
            <a:xfrm>
              <a:off x="3119040" y="338112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272" name="Image 70" descr=""/>
          <p:cNvPicPr/>
          <p:nvPr/>
        </p:nvPicPr>
        <p:blipFill>
          <a:blip r:embed="rId24"/>
          <a:stretch/>
        </p:blipFill>
        <p:spPr>
          <a:xfrm>
            <a:off x="5792760" y="1811880"/>
            <a:ext cx="984600" cy="988920"/>
          </a:xfrm>
          <a:prstGeom prst="rect">
            <a:avLst/>
          </a:prstGeom>
          <a:ln w="0">
            <a:noFill/>
          </a:ln>
        </p:spPr>
      </p:pic>
      <p:pic>
        <p:nvPicPr>
          <p:cNvPr id="273" name="Image 71" descr=""/>
          <p:cNvPicPr/>
          <p:nvPr/>
        </p:nvPicPr>
        <p:blipFill>
          <a:blip r:embed="rId25"/>
          <a:stretch/>
        </p:blipFill>
        <p:spPr>
          <a:xfrm>
            <a:off x="4672800" y="2859840"/>
            <a:ext cx="984600" cy="988920"/>
          </a:xfrm>
          <a:prstGeom prst="rect">
            <a:avLst/>
          </a:prstGeom>
          <a:ln w="0">
            <a:noFill/>
          </a:ln>
        </p:spPr>
      </p:pic>
      <p:pic>
        <p:nvPicPr>
          <p:cNvPr id="274" name="Image 72" descr=""/>
          <p:cNvPicPr/>
          <p:nvPr/>
        </p:nvPicPr>
        <p:blipFill>
          <a:blip r:embed="rId26"/>
          <a:stretch/>
        </p:blipFill>
        <p:spPr>
          <a:xfrm>
            <a:off x="6709320" y="3381120"/>
            <a:ext cx="136440" cy="131400"/>
          </a:xfrm>
          <a:prstGeom prst="rect">
            <a:avLst/>
          </a:prstGeom>
          <a:ln w="0">
            <a:noFill/>
          </a:ln>
        </p:spPr>
      </p:pic>
      <p:pic>
        <p:nvPicPr>
          <p:cNvPr id="275" name="Image 73" descr=""/>
          <p:cNvPicPr/>
          <p:nvPr/>
        </p:nvPicPr>
        <p:blipFill>
          <a:blip r:embed="rId27"/>
          <a:stretch/>
        </p:blipFill>
        <p:spPr>
          <a:xfrm>
            <a:off x="6023160" y="2874960"/>
            <a:ext cx="145080" cy="988920"/>
          </a:xfrm>
          <a:prstGeom prst="rect">
            <a:avLst/>
          </a:prstGeom>
          <a:ln w="0">
            <a:noFill/>
          </a:ln>
        </p:spPr>
      </p:pic>
      <p:pic>
        <p:nvPicPr>
          <p:cNvPr id="276" name="Image 74" descr=""/>
          <p:cNvPicPr/>
          <p:nvPr/>
        </p:nvPicPr>
        <p:blipFill>
          <a:blip r:embed="rId28"/>
          <a:stretch/>
        </p:blipFill>
        <p:spPr>
          <a:xfrm>
            <a:off x="6242400" y="2883960"/>
            <a:ext cx="145080" cy="988920"/>
          </a:xfrm>
          <a:prstGeom prst="rect">
            <a:avLst/>
          </a:prstGeom>
          <a:ln w="0">
            <a:noFill/>
          </a:ln>
        </p:spPr>
      </p:pic>
      <p:pic>
        <p:nvPicPr>
          <p:cNvPr id="277" name="Image 75" descr=""/>
          <p:cNvPicPr/>
          <p:nvPr/>
        </p:nvPicPr>
        <p:blipFill>
          <a:blip r:embed="rId29"/>
          <a:stretch/>
        </p:blipFill>
        <p:spPr>
          <a:xfrm>
            <a:off x="6461280" y="2874960"/>
            <a:ext cx="145080" cy="988920"/>
          </a:xfrm>
          <a:prstGeom prst="rect">
            <a:avLst/>
          </a:prstGeom>
          <a:ln w="0">
            <a:noFill/>
          </a:ln>
        </p:spPr>
      </p:pic>
      <p:sp>
        <p:nvSpPr>
          <p:cNvPr id="278" name=""/>
          <p:cNvSpPr txBox="1"/>
          <p:nvPr/>
        </p:nvSpPr>
        <p:spPr>
          <a:xfrm>
            <a:off x="2700000" y="4500000"/>
            <a:ext cx="5580000" cy="526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600" spc="-1" strike="noStrike">
                <a:solidFill>
                  <a:srgbClr val="000000"/>
                </a:solidFill>
                <a:latin typeface="Arial"/>
              </a:rPr>
              <a:t>deux-mille-trois-cent-quarante-deux</a:t>
            </a:r>
            <a:endParaRPr b="0" lang="fr-FR" sz="26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Écris en chiffres le nombre représenté.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4/10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281" name="Groupe 24"/>
          <p:cNvGrpSpPr/>
          <p:nvPr/>
        </p:nvGrpSpPr>
        <p:grpSpPr>
          <a:xfrm>
            <a:off x="3150360" y="1722600"/>
            <a:ext cx="1262520" cy="1257840"/>
            <a:chOff x="3150360" y="1722600"/>
            <a:chExt cx="1262520" cy="1257840"/>
          </a:xfrm>
        </p:grpSpPr>
        <p:pic>
          <p:nvPicPr>
            <p:cNvPr id="282" name="Image 25" descr=""/>
            <p:cNvPicPr/>
            <p:nvPr/>
          </p:nvPicPr>
          <p:blipFill>
            <a:blip r:embed="rId1"/>
            <a:stretch/>
          </p:blipFill>
          <p:spPr>
            <a:xfrm>
              <a:off x="3428280" y="1722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83" name="Image 26" descr=""/>
            <p:cNvPicPr/>
            <p:nvPr/>
          </p:nvPicPr>
          <p:blipFill>
            <a:blip r:embed="rId2"/>
            <a:stretch/>
          </p:blipFill>
          <p:spPr>
            <a:xfrm>
              <a:off x="3396960" y="17528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84" name="Image 27" descr=""/>
            <p:cNvPicPr/>
            <p:nvPr/>
          </p:nvPicPr>
          <p:blipFill>
            <a:blip r:embed="rId3"/>
            <a:stretch/>
          </p:blipFill>
          <p:spPr>
            <a:xfrm>
              <a:off x="3366000" y="17827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85" name="Image 28" descr=""/>
            <p:cNvPicPr/>
            <p:nvPr/>
          </p:nvPicPr>
          <p:blipFill>
            <a:blip r:embed="rId4"/>
            <a:stretch/>
          </p:blipFill>
          <p:spPr>
            <a:xfrm>
              <a:off x="3334680" y="1812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86" name="Image 29" descr=""/>
            <p:cNvPicPr/>
            <p:nvPr/>
          </p:nvPicPr>
          <p:blipFill>
            <a:blip r:embed="rId5"/>
            <a:stretch/>
          </p:blipFill>
          <p:spPr>
            <a:xfrm>
              <a:off x="3305880" y="18406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87" name="Image 30" descr=""/>
            <p:cNvPicPr/>
            <p:nvPr/>
          </p:nvPicPr>
          <p:blipFill>
            <a:blip r:embed="rId6"/>
            <a:stretch/>
          </p:blipFill>
          <p:spPr>
            <a:xfrm>
              <a:off x="3274920" y="1870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88" name="Image 31" descr=""/>
            <p:cNvPicPr/>
            <p:nvPr/>
          </p:nvPicPr>
          <p:blipFill>
            <a:blip r:embed="rId7"/>
            <a:stretch/>
          </p:blipFill>
          <p:spPr>
            <a:xfrm>
              <a:off x="3243600" y="19004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89" name="Image 32" descr=""/>
            <p:cNvPicPr/>
            <p:nvPr/>
          </p:nvPicPr>
          <p:blipFill>
            <a:blip r:embed="rId8"/>
            <a:stretch/>
          </p:blipFill>
          <p:spPr>
            <a:xfrm>
              <a:off x="3212640" y="19303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90" name="Image 33" descr=""/>
            <p:cNvPicPr/>
            <p:nvPr/>
          </p:nvPicPr>
          <p:blipFill>
            <a:blip r:embed="rId9"/>
            <a:stretch/>
          </p:blipFill>
          <p:spPr>
            <a:xfrm>
              <a:off x="3181320" y="19616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91" name="Image 34" descr=""/>
            <p:cNvPicPr/>
            <p:nvPr/>
          </p:nvPicPr>
          <p:blipFill>
            <a:blip r:embed="rId10"/>
            <a:stretch/>
          </p:blipFill>
          <p:spPr>
            <a:xfrm>
              <a:off x="3150360" y="199152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292" name="Image 35" descr=""/>
          <p:cNvPicPr/>
          <p:nvPr/>
        </p:nvPicPr>
        <p:blipFill>
          <a:blip r:embed="rId11"/>
          <a:stretch/>
        </p:blipFill>
        <p:spPr>
          <a:xfrm>
            <a:off x="4672800" y="1812240"/>
            <a:ext cx="984600" cy="988920"/>
          </a:xfrm>
          <a:prstGeom prst="rect">
            <a:avLst/>
          </a:prstGeom>
          <a:ln w="0">
            <a:noFill/>
          </a:ln>
        </p:spPr>
      </p:pic>
      <p:pic>
        <p:nvPicPr>
          <p:cNvPr id="293" name="Image 36" descr=""/>
          <p:cNvPicPr/>
          <p:nvPr/>
        </p:nvPicPr>
        <p:blipFill>
          <a:blip r:embed="rId12"/>
          <a:stretch/>
        </p:blipFill>
        <p:spPr>
          <a:xfrm>
            <a:off x="7193160" y="2447640"/>
            <a:ext cx="136440" cy="131400"/>
          </a:xfrm>
          <a:prstGeom prst="rect">
            <a:avLst/>
          </a:prstGeom>
          <a:ln w="0">
            <a:noFill/>
          </a:ln>
        </p:spPr>
      </p:pic>
      <p:pic>
        <p:nvPicPr>
          <p:cNvPr id="294" name="Image 37" descr=""/>
          <p:cNvPicPr/>
          <p:nvPr/>
        </p:nvPicPr>
        <p:blipFill>
          <a:blip r:embed="rId13"/>
          <a:stretch/>
        </p:blipFill>
        <p:spPr>
          <a:xfrm>
            <a:off x="6913080" y="2234520"/>
            <a:ext cx="145080" cy="988920"/>
          </a:xfrm>
          <a:prstGeom prst="rect">
            <a:avLst/>
          </a:prstGeom>
          <a:ln w="0">
            <a:noFill/>
          </a:ln>
        </p:spPr>
      </p:pic>
      <p:pic>
        <p:nvPicPr>
          <p:cNvPr id="295" name="Image 38" descr=""/>
          <p:cNvPicPr/>
          <p:nvPr/>
        </p:nvPicPr>
        <p:blipFill>
          <a:blip r:embed="rId14"/>
          <a:stretch/>
        </p:blipFill>
        <p:spPr>
          <a:xfrm>
            <a:off x="4672800" y="2859840"/>
            <a:ext cx="984600" cy="988920"/>
          </a:xfrm>
          <a:prstGeom prst="rect">
            <a:avLst/>
          </a:prstGeom>
          <a:ln w="0">
            <a:noFill/>
          </a:ln>
        </p:spPr>
      </p:pic>
      <p:pic>
        <p:nvPicPr>
          <p:cNvPr id="296" name="Image 42" descr=""/>
          <p:cNvPicPr/>
          <p:nvPr/>
        </p:nvPicPr>
        <p:blipFill>
          <a:blip r:embed="rId15"/>
          <a:stretch/>
        </p:blipFill>
        <p:spPr>
          <a:xfrm>
            <a:off x="7345800" y="2599920"/>
            <a:ext cx="136440" cy="131400"/>
          </a:xfrm>
          <a:prstGeom prst="rect">
            <a:avLst/>
          </a:prstGeom>
          <a:ln w="0">
            <a:noFill/>
          </a:ln>
        </p:spPr>
      </p:pic>
      <p:pic>
        <p:nvPicPr>
          <p:cNvPr id="297" name="Image 43" descr=""/>
          <p:cNvPicPr/>
          <p:nvPr/>
        </p:nvPicPr>
        <p:blipFill>
          <a:blip r:embed="rId16"/>
          <a:stretch/>
        </p:blipFill>
        <p:spPr>
          <a:xfrm>
            <a:off x="7498080" y="2752200"/>
            <a:ext cx="136440" cy="131400"/>
          </a:xfrm>
          <a:prstGeom prst="rect">
            <a:avLst/>
          </a:prstGeom>
          <a:ln w="0">
            <a:noFill/>
          </a:ln>
        </p:spPr>
      </p:pic>
      <p:grpSp>
        <p:nvGrpSpPr>
          <p:cNvPr id="298" name="Groupe 3"/>
          <p:cNvGrpSpPr/>
          <p:nvPr/>
        </p:nvGrpSpPr>
        <p:grpSpPr>
          <a:xfrm>
            <a:off x="3119040" y="3112560"/>
            <a:ext cx="1262520" cy="1257480"/>
            <a:chOff x="3119040" y="3112560"/>
            <a:chExt cx="1262520" cy="1257480"/>
          </a:xfrm>
        </p:grpSpPr>
        <p:pic>
          <p:nvPicPr>
            <p:cNvPr id="299" name="Image 4" descr=""/>
            <p:cNvPicPr/>
            <p:nvPr/>
          </p:nvPicPr>
          <p:blipFill>
            <a:blip r:embed="rId17"/>
            <a:stretch/>
          </p:blipFill>
          <p:spPr>
            <a:xfrm>
              <a:off x="3396960" y="3112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00" name="Image 5" descr=""/>
            <p:cNvPicPr/>
            <p:nvPr/>
          </p:nvPicPr>
          <p:blipFill>
            <a:blip r:embed="rId18"/>
            <a:stretch/>
          </p:blipFill>
          <p:spPr>
            <a:xfrm>
              <a:off x="3366000" y="31424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01" name="Image 6" descr=""/>
            <p:cNvPicPr/>
            <p:nvPr/>
          </p:nvPicPr>
          <p:blipFill>
            <a:blip r:embed="rId19"/>
            <a:stretch/>
          </p:blipFill>
          <p:spPr>
            <a:xfrm>
              <a:off x="3334680" y="31723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02" name="Image 7" descr=""/>
            <p:cNvPicPr/>
            <p:nvPr/>
          </p:nvPicPr>
          <p:blipFill>
            <a:blip r:embed="rId20"/>
            <a:stretch/>
          </p:blipFill>
          <p:spPr>
            <a:xfrm>
              <a:off x="3303360" y="32022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03" name="Image 8" descr=""/>
            <p:cNvPicPr/>
            <p:nvPr/>
          </p:nvPicPr>
          <p:blipFill>
            <a:blip r:embed="rId21"/>
            <a:stretch/>
          </p:blipFill>
          <p:spPr>
            <a:xfrm>
              <a:off x="3274920" y="32302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04" name="Image 9" descr=""/>
            <p:cNvPicPr/>
            <p:nvPr/>
          </p:nvPicPr>
          <p:blipFill>
            <a:blip r:embed="rId22"/>
            <a:stretch/>
          </p:blipFill>
          <p:spPr>
            <a:xfrm>
              <a:off x="3243600" y="32601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05" name="Image 10" descr=""/>
            <p:cNvPicPr/>
            <p:nvPr/>
          </p:nvPicPr>
          <p:blipFill>
            <a:blip r:embed="rId23"/>
            <a:stretch/>
          </p:blipFill>
          <p:spPr>
            <a:xfrm>
              <a:off x="3212640" y="32900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06" name="Image 11" descr=""/>
            <p:cNvPicPr/>
            <p:nvPr/>
          </p:nvPicPr>
          <p:blipFill>
            <a:blip r:embed="rId24"/>
            <a:stretch/>
          </p:blipFill>
          <p:spPr>
            <a:xfrm>
              <a:off x="3181320" y="33202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07" name="Image 12" descr=""/>
            <p:cNvPicPr/>
            <p:nvPr/>
          </p:nvPicPr>
          <p:blipFill>
            <a:blip r:embed="rId25"/>
            <a:stretch/>
          </p:blipFill>
          <p:spPr>
            <a:xfrm>
              <a:off x="3150360" y="33512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08" name="Image 13" descr=""/>
            <p:cNvPicPr/>
            <p:nvPr/>
          </p:nvPicPr>
          <p:blipFill>
            <a:blip r:embed="rId26"/>
            <a:stretch/>
          </p:blipFill>
          <p:spPr>
            <a:xfrm>
              <a:off x="3119040" y="338112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309" name="Image 14" descr=""/>
          <p:cNvPicPr/>
          <p:nvPr/>
        </p:nvPicPr>
        <p:blipFill>
          <a:blip r:embed="rId27"/>
          <a:stretch/>
        </p:blipFill>
        <p:spPr>
          <a:xfrm>
            <a:off x="5792760" y="1811880"/>
            <a:ext cx="984600" cy="988920"/>
          </a:xfrm>
          <a:prstGeom prst="rect">
            <a:avLst/>
          </a:prstGeom>
          <a:ln w="0">
            <a:noFill/>
          </a:ln>
        </p:spPr>
      </p:pic>
      <p:pic>
        <p:nvPicPr>
          <p:cNvPr id="310" name="Image 15" descr=""/>
          <p:cNvPicPr/>
          <p:nvPr/>
        </p:nvPicPr>
        <p:blipFill>
          <a:blip r:embed="rId28"/>
          <a:stretch/>
        </p:blipFill>
        <p:spPr>
          <a:xfrm>
            <a:off x="5792760" y="2883960"/>
            <a:ext cx="984600" cy="988920"/>
          </a:xfrm>
          <a:prstGeom prst="rect">
            <a:avLst/>
          </a:prstGeom>
          <a:ln w="0">
            <a:noFill/>
          </a:ln>
        </p:spPr>
      </p:pic>
      <p:pic>
        <p:nvPicPr>
          <p:cNvPr id="311" name="Image 16" descr=""/>
          <p:cNvPicPr/>
          <p:nvPr/>
        </p:nvPicPr>
        <p:blipFill>
          <a:blip r:embed="rId29"/>
          <a:stretch/>
        </p:blipFill>
        <p:spPr>
          <a:xfrm>
            <a:off x="7178040" y="2675880"/>
            <a:ext cx="136440" cy="131400"/>
          </a:xfrm>
          <a:prstGeom prst="rect">
            <a:avLst/>
          </a:prstGeom>
          <a:ln w="0">
            <a:noFill/>
          </a:ln>
        </p:spPr>
      </p:pic>
      <p:pic>
        <p:nvPicPr>
          <p:cNvPr id="312" name="Image 17" descr=""/>
          <p:cNvPicPr/>
          <p:nvPr/>
        </p:nvPicPr>
        <p:blipFill>
          <a:blip r:embed="rId30"/>
          <a:stretch/>
        </p:blipFill>
        <p:spPr>
          <a:xfrm>
            <a:off x="7330320" y="2828520"/>
            <a:ext cx="136440" cy="131400"/>
          </a:xfrm>
          <a:prstGeom prst="rect">
            <a:avLst/>
          </a:prstGeom>
          <a:ln w="0">
            <a:noFill/>
          </a:ln>
        </p:spPr>
      </p:pic>
      <p:pic>
        <p:nvPicPr>
          <p:cNvPr id="313" name="Image 18" descr=""/>
          <p:cNvPicPr/>
          <p:nvPr/>
        </p:nvPicPr>
        <p:blipFill>
          <a:blip r:embed="rId31"/>
          <a:stretch/>
        </p:blipFill>
        <p:spPr>
          <a:xfrm>
            <a:off x="7482600" y="2955960"/>
            <a:ext cx="136440" cy="1314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4/10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316" name="Groupe 25"/>
          <p:cNvGrpSpPr/>
          <p:nvPr/>
        </p:nvGrpSpPr>
        <p:grpSpPr>
          <a:xfrm>
            <a:off x="3417120" y="5066640"/>
            <a:ext cx="1973160" cy="946080"/>
            <a:chOff x="3417120" y="5066640"/>
            <a:chExt cx="1973160" cy="946080"/>
          </a:xfrm>
        </p:grpSpPr>
        <p:sp>
          <p:nvSpPr>
            <p:cNvPr id="317" name="Rectangle 26"/>
            <p:cNvSpPr/>
            <p:nvPr/>
          </p:nvSpPr>
          <p:spPr>
            <a:xfrm>
              <a:off x="4401360" y="5066640"/>
              <a:ext cx="494280" cy="345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c00000"/>
                  </a:solidFill>
                  <a:latin typeface="Calibri"/>
                </a:rPr>
                <a:t>D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18" name="Rectangle 27"/>
            <p:cNvSpPr/>
            <p:nvPr/>
          </p:nvSpPr>
          <p:spPr>
            <a:xfrm>
              <a:off x="4896000" y="5066640"/>
              <a:ext cx="494280" cy="345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70c0"/>
                  </a:solidFill>
                  <a:latin typeface="Calibri"/>
                </a:rPr>
                <a:t>U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19" name="Rectangle 28"/>
            <p:cNvSpPr/>
            <p:nvPr/>
          </p:nvSpPr>
          <p:spPr>
            <a:xfrm>
              <a:off x="4401360" y="5411880"/>
              <a:ext cx="494280" cy="6008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1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20" name="Rectangle 29"/>
            <p:cNvSpPr/>
            <p:nvPr/>
          </p:nvSpPr>
          <p:spPr>
            <a:xfrm>
              <a:off x="4896000" y="5411880"/>
              <a:ext cx="494280" cy="6008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6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21" name="Rectangle 30"/>
            <p:cNvSpPr/>
            <p:nvPr/>
          </p:nvSpPr>
          <p:spPr>
            <a:xfrm>
              <a:off x="3910320" y="5066640"/>
              <a:ext cx="494280" cy="345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rgbClr val="00b050"/>
                  </a:solidFill>
                  <a:latin typeface="Calibri"/>
                </a:rPr>
                <a:t>C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22" name="Rectangle 31"/>
            <p:cNvSpPr/>
            <p:nvPr/>
          </p:nvSpPr>
          <p:spPr>
            <a:xfrm>
              <a:off x="3910320" y="5411880"/>
              <a:ext cx="494280" cy="6008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4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23" name="Rectangle 32"/>
            <p:cNvSpPr/>
            <p:nvPr/>
          </p:nvSpPr>
          <p:spPr>
            <a:xfrm>
              <a:off x="3417120" y="5066640"/>
              <a:ext cx="494280" cy="345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1800" spc="-1" strike="noStrike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</a:rPr>
                <a:t>M</a:t>
              </a:r>
              <a:endParaRPr b="0" lang="fr-FR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24" name="Rectangle 33"/>
            <p:cNvSpPr/>
            <p:nvPr/>
          </p:nvSpPr>
          <p:spPr>
            <a:xfrm>
              <a:off x="3417120" y="5411880"/>
              <a:ext cx="494280" cy="6008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7e6e6">
                  <a:lumMod val="5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fr-FR" sz="2400" spc="-1" strike="noStrike">
                  <a:solidFill>
                    <a:srgbClr val="000000"/>
                  </a:solidFill>
                  <a:latin typeface="Calibri"/>
                </a:rPr>
                <a:t>2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325" name="Groupe 3"/>
          <p:cNvGrpSpPr/>
          <p:nvPr/>
        </p:nvGrpSpPr>
        <p:grpSpPr>
          <a:xfrm>
            <a:off x="3150360" y="1722600"/>
            <a:ext cx="1262520" cy="1257840"/>
            <a:chOff x="3150360" y="1722600"/>
            <a:chExt cx="1262520" cy="1257840"/>
          </a:xfrm>
        </p:grpSpPr>
        <p:pic>
          <p:nvPicPr>
            <p:cNvPr id="326" name="Image 4" descr=""/>
            <p:cNvPicPr/>
            <p:nvPr/>
          </p:nvPicPr>
          <p:blipFill>
            <a:blip r:embed="rId1"/>
            <a:stretch/>
          </p:blipFill>
          <p:spPr>
            <a:xfrm>
              <a:off x="3428280" y="1722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27" name="Image 5" descr=""/>
            <p:cNvPicPr/>
            <p:nvPr/>
          </p:nvPicPr>
          <p:blipFill>
            <a:blip r:embed="rId2"/>
            <a:stretch/>
          </p:blipFill>
          <p:spPr>
            <a:xfrm>
              <a:off x="3396960" y="17528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28" name="Image 6" descr=""/>
            <p:cNvPicPr/>
            <p:nvPr/>
          </p:nvPicPr>
          <p:blipFill>
            <a:blip r:embed="rId3"/>
            <a:stretch/>
          </p:blipFill>
          <p:spPr>
            <a:xfrm>
              <a:off x="3366000" y="17827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29" name="Image 7" descr=""/>
            <p:cNvPicPr/>
            <p:nvPr/>
          </p:nvPicPr>
          <p:blipFill>
            <a:blip r:embed="rId4"/>
            <a:stretch/>
          </p:blipFill>
          <p:spPr>
            <a:xfrm>
              <a:off x="3334680" y="18126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30" name="Image 8" descr=""/>
            <p:cNvPicPr/>
            <p:nvPr/>
          </p:nvPicPr>
          <p:blipFill>
            <a:blip r:embed="rId5"/>
            <a:stretch/>
          </p:blipFill>
          <p:spPr>
            <a:xfrm>
              <a:off x="3305880" y="18406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31" name="Image 9" descr=""/>
            <p:cNvPicPr/>
            <p:nvPr/>
          </p:nvPicPr>
          <p:blipFill>
            <a:blip r:embed="rId6"/>
            <a:stretch/>
          </p:blipFill>
          <p:spPr>
            <a:xfrm>
              <a:off x="3274920" y="1870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32" name="Image 10" descr=""/>
            <p:cNvPicPr/>
            <p:nvPr/>
          </p:nvPicPr>
          <p:blipFill>
            <a:blip r:embed="rId7"/>
            <a:stretch/>
          </p:blipFill>
          <p:spPr>
            <a:xfrm>
              <a:off x="3243600" y="19004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33" name="Image 11" descr=""/>
            <p:cNvPicPr/>
            <p:nvPr/>
          </p:nvPicPr>
          <p:blipFill>
            <a:blip r:embed="rId8"/>
            <a:stretch/>
          </p:blipFill>
          <p:spPr>
            <a:xfrm>
              <a:off x="3212640" y="19303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34" name="Image 12" descr=""/>
            <p:cNvPicPr/>
            <p:nvPr/>
          </p:nvPicPr>
          <p:blipFill>
            <a:blip r:embed="rId9"/>
            <a:stretch/>
          </p:blipFill>
          <p:spPr>
            <a:xfrm>
              <a:off x="3181320" y="19616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35" name="Image 13" descr=""/>
            <p:cNvPicPr/>
            <p:nvPr/>
          </p:nvPicPr>
          <p:blipFill>
            <a:blip r:embed="rId10"/>
            <a:stretch/>
          </p:blipFill>
          <p:spPr>
            <a:xfrm>
              <a:off x="3150360" y="199152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336" name="Image 14" descr=""/>
          <p:cNvPicPr/>
          <p:nvPr/>
        </p:nvPicPr>
        <p:blipFill>
          <a:blip r:embed="rId11"/>
          <a:stretch/>
        </p:blipFill>
        <p:spPr>
          <a:xfrm>
            <a:off x="4672800" y="1812240"/>
            <a:ext cx="984600" cy="988920"/>
          </a:xfrm>
          <a:prstGeom prst="rect">
            <a:avLst/>
          </a:prstGeom>
          <a:ln w="0">
            <a:noFill/>
          </a:ln>
        </p:spPr>
      </p:pic>
      <p:pic>
        <p:nvPicPr>
          <p:cNvPr id="337" name="Image 15" descr=""/>
          <p:cNvPicPr/>
          <p:nvPr/>
        </p:nvPicPr>
        <p:blipFill>
          <a:blip r:embed="rId12"/>
          <a:stretch/>
        </p:blipFill>
        <p:spPr>
          <a:xfrm>
            <a:off x="7193160" y="2447640"/>
            <a:ext cx="136440" cy="131400"/>
          </a:xfrm>
          <a:prstGeom prst="rect">
            <a:avLst/>
          </a:prstGeom>
          <a:ln w="0">
            <a:noFill/>
          </a:ln>
        </p:spPr>
      </p:pic>
      <p:pic>
        <p:nvPicPr>
          <p:cNvPr id="338" name="Image 16" descr=""/>
          <p:cNvPicPr/>
          <p:nvPr/>
        </p:nvPicPr>
        <p:blipFill>
          <a:blip r:embed="rId13"/>
          <a:stretch/>
        </p:blipFill>
        <p:spPr>
          <a:xfrm>
            <a:off x="6913080" y="2234520"/>
            <a:ext cx="145080" cy="988920"/>
          </a:xfrm>
          <a:prstGeom prst="rect">
            <a:avLst/>
          </a:prstGeom>
          <a:ln w="0">
            <a:noFill/>
          </a:ln>
        </p:spPr>
      </p:pic>
      <p:pic>
        <p:nvPicPr>
          <p:cNvPr id="339" name="Image 17" descr=""/>
          <p:cNvPicPr/>
          <p:nvPr/>
        </p:nvPicPr>
        <p:blipFill>
          <a:blip r:embed="rId14"/>
          <a:stretch/>
        </p:blipFill>
        <p:spPr>
          <a:xfrm>
            <a:off x="4672800" y="2859840"/>
            <a:ext cx="984600" cy="988920"/>
          </a:xfrm>
          <a:prstGeom prst="rect">
            <a:avLst/>
          </a:prstGeom>
          <a:ln w="0">
            <a:noFill/>
          </a:ln>
        </p:spPr>
      </p:pic>
      <p:pic>
        <p:nvPicPr>
          <p:cNvPr id="340" name="Image 18" descr=""/>
          <p:cNvPicPr/>
          <p:nvPr/>
        </p:nvPicPr>
        <p:blipFill>
          <a:blip r:embed="rId15"/>
          <a:stretch/>
        </p:blipFill>
        <p:spPr>
          <a:xfrm>
            <a:off x="7345800" y="2599920"/>
            <a:ext cx="136440" cy="131400"/>
          </a:xfrm>
          <a:prstGeom prst="rect">
            <a:avLst/>
          </a:prstGeom>
          <a:ln w="0">
            <a:noFill/>
          </a:ln>
        </p:spPr>
      </p:pic>
      <p:pic>
        <p:nvPicPr>
          <p:cNvPr id="341" name="Image 19" descr=""/>
          <p:cNvPicPr/>
          <p:nvPr/>
        </p:nvPicPr>
        <p:blipFill>
          <a:blip r:embed="rId16"/>
          <a:stretch/>
        </p:blipFill>
        <p:spPr>
          <a:xfrm>
            <a:off x="7498080" y="2752200"/>
            <a:ext cx="136440" cy="131400"/>
          </a:xfrm>
          <a:prstGeom prst="rect">
            <a:avLst/>
          </a:prstGeom>
          <a:ln w="0">
            <a:noFill/>
          </a:ln>
        </p:spPr>
      </p:pic>
      <p:grpSp>
        <p:nvGrpSpPr>
          <p:cNvPr id="342" name="Groupe 20"/>
          <p:cNvGrpSpPr/>
          <p:nvPr/>
        </p:nvGrpSpPr>
        <p:grpSpPr>
          <a:xfrm>
            <a:off x="3119040" y="3112560"/>
            <a:ext cx="1262520" cy="1257480"/>
            <a:chOff x="3119040" y="3112560"/>
            <a:chExt cx="1262520" cy="1257480"/>
          </a:xfrm>
        </p:grpSpPr>
        <p:pic>
          <p:nvPicPr>
            <p:cNvPr id="343" name="Image 21" descr=""/>
            <p:cNvPicPr/>
            <p:nvPr/>
          </p:nvPicPr>
          <p:blipFill>
            <a:blip r:embed="rId17"/>
            <a:stretch/>
          </p:blipFill>
          <p:spPr>
            <a:xfrm>
              <a:off x="3396960" y="31125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44" name="Image 22" descr=""/>
            <p:cNvPicPr/>
            <p:nvPr/>
          </p:nvPicPr>
          <p:blipFill>
            <a:blip r:embed="rId18"/>
            <a:stretch/>
          </p:blipFill>
          <p:spPr>
            <a:xfrm>
              <a:off x="3366000" y="31424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45" name="Image 23" descr=""/>
            <p:cNvPicPr/>
            <p:nvPr/>
          </p:nvPicPr>
          <p:blipFill>
            <a:blip r:embed="rId19"/>
            <a:stretch/>
          </p:blipFill>
          <p:spPr>
            <a:xfrm>
              <a:off x="3334680" y="317232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46" name="Image 24" descr=""/>
            <p:cNvPicPr/>
            <p:nvPr/>
          </p:nvPicPr>
          <p:blipFill>
            <a:blip r:embed="rId20"/>
            <a:stretch/>
          </p:blipFill>
          <p:spPr>
            <a:xfrm>
              <a:off x="3303360" y="320220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47" name="Image 54" descr=""/>
            <p:cNvPicPr/>
            <p:nvPr/>
          </p:nvPicPr>
          <p:blipFill>
            <a:blip r:embed="rId21"/>
            <a:stretch/>
          </p:blipFill>
          <p:spPr>
            <a:xfrm>
              <a:off x="3274920" y="32302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48" name="Image 55" descr=""/>
            <p:cNvPicPr/>
            <p:nvPr/>
          </p:nvPicPr>
          <p:blipFill>
            <a:blip r:embed="rId22"/>
            <a:stretch/>
          </p:blipFill>
          <p:spPr>
            <a:xfrm>
              <a:off x="3243600" y="326016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49" name="Image 56" descr=""/>
            <p:cNvPicPr/>
            <p:nvPr/>
          </p:nvPicPr>
          <p:blipFill>
            <a:blip r:embed="rId23"/>
            <a:stretch/>
          </p:blipFill>
          <p:spPr>
            <a:xfrm>
              <a:off x="3212640" y="32900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50" name="Image 57" descr=""/>
            <p:cNvPicPr/>
            <p:nvPr/>
          </p:nvPicPr>
          <p:blipFill>
            <a:blip r:embed="rId24"/>
            <a:stretch/>
          </p:blipFill>
          <p:spPr>
            <a:xfrm>
              <a:off x="3181320" y="332028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51" name="Image 58" descr=""/>
            <p:cNvPicPr/>
            <p:nvPr/>
          </p:nvPicPr>
          <p:blipFill>
            <a:blip r:embed="rId25"/>
            <a:stretch/>
          </p:blipFill>
          <p:spPr>
            <a:xfrm>
              <a:off x="3150360" y="3351240"/>
              <a:ext cx="984600" cy="98892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52" name="Image 59" descr=""/>
            <p:cNvPicPr/>
            <p:nvPr/>
          </p:nvPicPr>
          <p:blipFill>
            <a:blip r:embed="rId26"/>
            <a:stretch/>
          </p:blipFill>
          <p:spPr>
            <a:xfrm>
              <a:off x="3119040" y="3381120"/>
              <a:ext cx="984600" cy="9889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353" name="Image 60" descr=""/>
          <p:cNvPicPr/>
          <p:nvPr/>
        </p:nvPicPr>
        <p:blipFill>
          <a:blip r:embed="rId27"/>
          <a:stretch/>
        </p:blipFill>
        <p:spPr>
          <a:xfrm>
            <a:off x="5792760" y="1811880"/>
            <a:ext cx="984600" cy="988920"/>
          </a:xfrm>
          <a:prstGeom prst="rect">
            <a:avLst/>
          </a:prstGeom>
          <a:ln w="0">
            <a:noFill/>
          </a:ln>
        </p:spPr>
      </p:pic>
      <p:pic>
        <p:nvPicPr>
          <p:cNvPr id="354" name="Image 61" descr=""/>
          <p:cNvPicPr/>
          <p:nvPr/>
        </p:nvPicPr>
        <p:blipFill>
          <a:blip r:embed="rId28"/>
          <a:stretch/>
        </p:blipFill>
        <p:spPr>
          <a:xfrm>
            <a:off x="5792760" y="2883960"/>
            <a:ext cx="984600" cy="988920"/>
          </a:xfrm>
          <a:prstGeom prst="rect">
            <a:avLst/>
          </a:prstGeom>
          <a:ln w="0">
            <a:noFill/>
          </a:ln>
        </p:spPr>
      </p:pic>
      <p:pic>
        <p:nvPicPr>
          <p:cNvPr id="355" name="Image 62" descr=""/>
          <p:cNvPicPr/>
          <p:nvPr/>
        </p:nvPicPr>
        <p:blipFill>
          <a:blip r:embed="rId29"/>
          <a:stretch/>
        </p:blipFill>
        <p:spPr>
          <a:xfrm>
            <a:off x="7178040" y="2675880"/>
            <a:ext cx="136440" cy="131400"/>
          </a:xfrm>
          <a:prstGeom prst="rect">
            <a:avLst/>
          </a:prstGeom>
          <a:ln w="0">
            <a:noFill/>
          </a:ln>
        </p:spPr>
      </p:pic>
      <p:pic>
        <p:nvPicPr>
          <p:cNvPr id="356" name="Image 63" descr=""/>
          <p:cNvPicPr/>
          <p:nvPr/>
        </p:nvPicPr>
        <p:blipFill>
          <a:blip r:embed="rId30"/>
          <a:stretch/>
        </p:blipFill>
        <p:spPr>
          <a:xfrm>
            <a:off x="7330320" y="2828520"/>
            <a:ext cx="136440" cy="131400"/>
          </a:xfrm>
          <a:prstGeom prst="rect">
            <a:avLst/>
          </a:prstGeom>
          <a:ln w="0">
            <a:noFill/>
          </a:ln>
        </p:spPr>
      </p:pic>
      <p:pic>
        <p:nvPicPr>
          <p:cNvPr id="357" name="Image 64" descr=""/>
          <p:cNvPicPr/>
          <p:nvPr/>
        </p:nvPicPr>
        <p:blipFill>
          <a:blip r:embed="rId31"/>
          <a:stretch/>
        </p:blipFill>
        <p:spPr>
          <a:xfrm>
            <a:off x="7482600" y="2980800"/>
            <a:ext cx="136440" cy="131400"/>
          </a:xfrm>
          <a:prstGeom prst="rect">
            <a:avLst/>
          </a:prstGeom>
          <a:ln w="0">
            <a:noFill/>
          </a:ln>
        </p:spPr>
      </p:pic>
      <p:sp>
        <p:nvSpPr>
          <p:cNvPr id="358" name=""/>
          <p:cNvSpPr txBox="1"/>
          <p:nvPr/>
        </p:nvSpPr>
        <p:spPr>
          <a:xfrm>
            <a:off x="2700000" y="4500000"/>
            <a:ext cx="5580000" cy="526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600" spc="-1" strike="noStrike">
                <a:solidFill>
                  <a:srgbClr val="000000"/>
                </a:solidFill>
                <a:latin typeface="Arial"/>
              </a:rPr>
              <a:t>deux-mille-quatre-cent-seize</a:t>
            </a:r>
            <a:endParaRPr b="0" lang="fr-FR" sz="26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212</TotalTime>
  <Application>LibreOffice/7.4.3.2$Windows_X86_64 LibreOffice_project/1048a8393ae2eeec98dff31b5c133c5f1d08b890</Application>
  <AppVersion>15.0000</AppVersion>
  <Words>190</Words>
  <Paragraphs>121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2025-09-09T11:03:39Z</dcterms:modified>
  <cp:revision>42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21</vt:i4>
  </property>
</Properties>
</file>