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3240" cy="68612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787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3160" cy="3214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21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6560" cy="3214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240" cy="3567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3240" cy="68612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87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3160" cy="3214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21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6560" cy="3214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240" cy="3567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3640" cy="538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8" name="Rectangle 5"/>
          <p:cNvSpPr/>
          <p:nvPr/>
        </p:nvSpPr>
        <p:spPr>
          <a:xfrm>
            <a:off x="0" y="317880"/>
            <a:ext cx="9140760" cy="6524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6"/>
          <p:cNvSpPr/>
          <p:nvPr/>
        </p:nvSpPr>
        <p:spPr>
          <a:xfrm>
            <a:off x="987120" y="2340000"/>
            <a:ext cx="7381800" cy="149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résous des problèmes additifs et multiplicatifs.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90" name="Image 7"/>
          <p:cNvPicPr/>
          <p:nvPr/>
        </p:nvPicPr>
        <p:blipFill>
          <a:blip r:embed="rId2"/>
          <a:stretch/>
        </p:blipFill>
        <p:spPr>
          <a:xfrm>
            <a:off x="3654360" y="558720"/>
            <a:ext cx="1832040" cy="1262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0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2" name="ZoneTexte 5"/>
          <p:cNvSpPr/>
          <p:nvPr/>
        </p:nvSpPr>
        <p:spPr>
          <a:xfrm>
            <a:off x="180000" y="996480"/>
            <a:ext cx="8836200" cy="1736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Il y a 10 rangées de 7 plants de pommes de terre dans le potager. 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y a-t-il de plants au total 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94" name="ZoneTexte 7"/>
          <p:cNvSpPr/>
          <p:nvPr/>
        </p:nvSpPr>
        <p:spPr>
          <a:xfrm>
            <a:off x="207720" y="4136400"/>
            <a:ext cx="8725680" cy="1736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Il y a 16 rangées de 5 plants de pommes de terre dans le potager. 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y a-t-il de plants au total 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5" name="Rectangle : coins arrondis 94"/>
          <p:cNvSpPr/>
          <p:nvPr/>
        </p:nvSpPr>
        <p:spPr>
          <a:xfrm>
            <a:off x="8064720" y="360720"/>
            <a:ext cx="107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96" name="Rectangle : coins arrondis 95"/>
          <p:cNvSpPr/>
          <p:nvPr/>
        </p:nvSpPr>
        <p:spPr>
          <a:xfrm>
            <a:off x="7884720" y="3600720"/>
            <a:ext cx="125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97" name="Connecteur droit 96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36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99" name="Image 6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2800" cy="968760"/>
          </a:xfrm>
          <a:prstGeom prst="rect">
            <a:avLst/>
          </a:prstGeom>
          <a:ln w="0">
            <a:noFill/>
          </a:ln>
        </p:spPr>
      </p:pic>
      <p:sp>
        <p:nvSpPr>
          <p:cNvPr id="100" name="Rectangle : coins arrondis 7"/>
          <p:cNvSpPr/>
          <p:nvPr/>
        </p:nvSpPr>
        <p:spPr>
          <a:xfrm>
            <a:off x="368280" y="1377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01" name="Rectangle : coins arrondis 9"/>
          <p:cNvSpPr/>
          <p:nvPr/>
        </p:nvSpPr>
        <p:spPr>
          <a:xfrm>
            <a:off x="368280" y="2781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02" name="Rectangle : coins arrondis 11"/>
          <p:cNvSpPr/>
          <p:nvPr/>
        </p:nvSpPr>
        <p:spPr>
          <a:xfrm>
            <a:off x="368280" y="4184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03" name="Rectangle : coins arrondis 12"/>
          <p:cNvSpPr/>
          <p:nvPr/>
        </p:nvSpPr>
        <p:spPr>
          <a:xfrm>
            <a:off x="368280" y="5588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04" name="ZoneTexte 10"/>
          <p:cNvSpPr/>
          <p:nvPr/>
        </p:nvSpPr>
        <p:spPr>
          <a:xfrm>
            <a:off x="3402000" y="1064520"/>
            <a:ext cx="57499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plants.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05" name="ZoneTexte 12"/>
          <p:cNvSpPr/>
          <p:nvPr/>
        </p:nvSpPr>
        <p:spPr>
          <a:xfrm>
            <a:off x="3287880" y="5400000"/>
            <a:ext cx="586404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70 plants au total.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06" name="Image 8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240" cy="968760"/>
          </a:xfrm>
          <a:prstGeom prst="rect">
            <a:avLst/>
          </a:prstGeom>
          <a:ln w="0">
            <a:noFill/>
          </a:ln>
        </p:spPr>
      </p:pic>
      <p:pic>
        <p:nvPicPr>
          <p:cNvPr id="107" name="Image 10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89920" cy="1101960"/>
          </a:xfrm>
          <a:prstGeom prst="rect">
            <a:avLst/>
          </a:prstGeom>
          <a:ln w="0">
            <a:noFill/>
          </a:ln>
        </p:spPr>
      </p:pic>
      <p:pic>
        <p:nvPicPr>
          <p:cNvPr id="108" name="Image 11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080" cy="968760"/>
          </a:xfrm>
          <a:prstGeom prst="rect">
            <a:avLst/>
          </a:prstGeom>
          <a:ln w="0">
            <a:noFill/>
          </a:ln>
        </p:spPr>
      </p:pic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10" name="ZoneTexte 15"/>
          <p:cNvSpPr/>
          <p:nvPr/>
        </p:nvSpPr>
        <p:spPr>
          <a:xfrm>
            <a:off x="3420000" y="2520000"/>
            <a:ext cx="26622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11" name="Rectangle : coins arrondis 110"/>
          <p:cNvSpPr/>
          <p:nvPr/>
        </p:nvSpPr>
        <p:spPr>
          <a:xfrm>
            <a:off x="8065080" y="361080"/>
            <a:ext cx="107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12" name="ZoneTexte 16"/>
          <p:cNvSpPr/>
          <p:nvPr/>
        </p:nvSpPr>
        <p:spPr>
          <a:xfrm>
            <a:off x="3420000" y="4320000"/>
            <a:ext cx="56322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10 × 7 = 70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13" name="Rectangle 28"/>
          <p:cNvSpPr/>
          <p:nvPr/>
        </p:nvSpPr>
        <p:spPr>
          <a:xfrm>
            <a:off x="5939640" y="2693880"/>
            <a:ext cx="3022560" cy="3578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14" name="Rectangle 30"/>
          <p:cNvSpPr/>
          <p:nvPr/>
        </p:nvSpPr>
        <p:spPr>
          <a:xfrm>
            <a:off x="5939640" y="3053880"/>
            <a:ext cx="35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15" name="Rectangle 31"/>
          <p:cNvSpPr/>
          <p:nvPr/>
        </p:nvSpPr>
        <p:spPr>
          <a:xfrm>
            <a:off x="6299640" y="3053520"/>
            <a:ext cx="35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16" name="Rectangle 32"/>
          <p:cNvSpPr/>
          <p:nvPr/>
        </p:nvSpPr>
        <p:spPr>
          <a:xfrm>
            <a:off x="6659640" y="3052440"/>
            <a:ext cx="35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17" name="Rectangle 35"/>
          <p:cNvSpPr/>
          <p:nvPr/>
        </p:nvSpPr>
        <p:spPr>
          <a:xfrm>
            <a:off x="8602920" y="3052440"/>
            <a:ext cx="359280" cy="36072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18" name="Accolade fermante 13"/>
          <p:cNvSpPr/>
          <p:nvPr/>
        </p:nvSpPr>
        <p:spPr>
          <a:xfrm rot="5400000" flipV="1">
            <a:off x="7351560" y="1989000"/>
            <a:ext cx="199440" cy="302328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9" name="Rectangle 15"/>
          <p:cNvSpPr/>
          <p:nvPr/>
        </p:nvSpPr>
        <p:spPr>
          <a:xfrm>
            <a:off x="7049631" y="3577860"/>
            <a:ext cx="802577" cy="382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</a:t>
            </a:r>
            <a:endParaRPr lang="fr-FR" sz="2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36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21" name="Image 15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2800" cy="968760"/>
          </a:xfrm>
          <a:prstGeom prst="rect">
            <a:avLst/>
          </a:prstGeom>
          <a:ln w="0">
            <a:noFill/>
          </a:ln>
        </p:spPr>
      </p:pic>
      <p:sp>
        <p:nvSpPr>
          <p:cNvPr id="122" name="Rectangle : coins arrondis 21"/>
          <p:cNvSpPr/>
          <p:nvPr/>
        </p:nvSpPr>
        <p:spPr>
          <a:xfrm>
            <a:off x="368280" y="1377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23" name="Rectangle : coins arrondis 22"/>
          <p:cNvSpPr/>
          <p:nvPr/>
        </p:nvSpPr>
        <p:spPr>
          <a:xfrm>
            <a:off x="368280" y="2781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24" name="Rectangle : coins arrondis 23"/>
          <p:cNvSpPr/>
          <p:nvPr/>
        </p:nvSpPr>
        <p:spPr>
          <a:xfrm>
            <a:off x="368280" y="4184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25" name="Rectangle : coins arrondis 24"/>
          <p:cNvSpPr/>
          <p:nvPr/>
        </p:nvSpPr>
        <p:spPr>
          <a:xfrm>
            <a:off x="368280" y="5588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26" name="ZoneTexte 23"/>
          <p:cNvSpPr/>
          <p:nvPr/>
        </p:nvSpPr>
        <p:spPr>
          <a:xfrm>
            <a:off x="3402000" y="1064520"/>
            <a:ext cx="57499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plants.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7" name="ZoneTexte 24"/>
          <p:cNvSpPr/>
          <p:nvPr/>
        </p:nvSpPr>
        <p:spPr>
          <a:xfrm>
            <a:off x="3287880" y="5760000"/>
            <a:ext cx="5864040" cy="48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80 plants au total.</a:t>
            </a:r>
            <a:endParaRPr lang="fr-FR" sz="2600" b="0" strike="noStrike" spc="-1">
              <a:latin typeface="Arial"/>
            </a:endParaRPr>
          </a:p>
        </p:txBody>
      </p:sp>
      <p:pic>
        <p:nvPicPr>
          <p:cNvPr id="128" name="Image 21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240" cy="968760"/>
          </a:xfrm>
          <a:prstGeom prst="rect">
            <a:avLst/>
          </a:prstGeom>
          <a:ln w="0">
            <a:noFill/>
          </a:ln>
        </p:spPr>
      </p:pic>
      <p:pic>
        <p:nvPicPr>
          <p:cNvPr id="129" name="Image 22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89920" cy="1101960"/>
          </a:xfrm>
          <a:prstGeom prst="rect">
            <a:avLst/>
          </a:prstGeom>
          <a:ln w="0">
            <a:noFill/>
          </a:ln>
        </p:spPr>
      </p:pic>
      <p:pic>
        <p:nvPicPr>
          <p:cNvPr id="130" name="Image 23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080" cy="968760"/>
          </a:xfrm>
          <a:prstGeom prst="rect">
            <a:avLst/>
          </a:prstGeom>
          <a:ln w="0">
            <a:noFill/>
          </a:ln>
        </p:spPr>
      </p:pic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32" name="ZoneTexte 25"/>
          <p:cNvSpPr/>
          <p:nvPr/>
        </p:nvSpPr>
        <p:spPr>
          <a:xfrm>
            <a:off x="3420000" y="2520000"/>
            <a:ext cx="26622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3" name="Rectangle : coins arrondis 132"/>
          <p:cNvSpPr/>
          <p:nvPr/>
        </p:nvSpPr>
        <p:spPr>
          <a:xfrm>
            <a:off x="7961040" y="361080"/>
            <a:ext cx="121788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4" name="Rectangle 1"/>
          <p:cNvSpPr/>
          <p:nvPr/>
        </p:nvSpPr>
        <p:spPr>
          <a:xfrm>
            <a:off x="5939280" y="2687400"/>
            <a:ext cx="3022560" cy="3578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35" name="Rectangle 2"/>
          <p:cNvSpPr/>
          <p:nvPr/>
        </p:nvSpPr>
        <p:spPr>
          <a:xfrm>
            <a:off x="5939280" y="3047400"/>
            <a:ext cx="35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36" name="Rectangle 3"/>
          <p:cNvSpPr/>
          <p:nvPr/>
        </p:nvSpPr>
        <p:spPr>
          <a:xfrm>
            <a:off x="6299280" y="3047040"/>
            <a:ext cx="35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37" name="Rectangle 4"/>
          <p:cNvSpPr/>
          <p:nvPr/>
        </p:nvSpPr>
        <p:spPr>
          <a:xfrm>
            <a:off x="6660720" y="3045960"/>
            <a:ext cx="35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38" name="Rectangle 6"/>
          <p:cNvSpPr/>
          <p:nvPr/>
        </p:nvSpPr>
        <p:spPr>
          <a:xfrm>
            <a:off x="8602560" y="3045960"/>
            <a:ext cx="359280" cy="36072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39" name="Accolade fermante 1"/>
          <p:cNvSpPr/>
          <p:nvPr/>
        </p:nvSpPr>
        <p:spPr>
          <a:xfrm rot="5400000" flipV="1">
            <a:off x="7351200" y="1982520"/>
            <a:ext cx="199440" cy="302328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0" name="Rectangle 7"/>
          <p:cNvSpPr/>
          <p:nvPr/>
        </p:nvSpPr>
        <p:spPr>
          <a:xfrm>
            <a:off x="7069860" y="3598138"/>
            <a:ext cx="761400" cy="382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16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141" name="ZoneTexte 1"/>
          <p:cNvSpPr/>
          <p:nvPr/>
        </p:nvSpPr>
        <p:spPr>
          <a:xfrm>
            <a:off x="3420000" y="4221720"/>
            <a:ext cx="56322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16 × 5 = 80</a:t>
            </a:r>
            <a:endParaRPr lang="fr-FR" sz="3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155</Words>
  <Application>Microsoft Office PowerPoint</Application>
  <PresentationFormat>Affichage à l'écran (4:3)</PresentationFormat>
  <Paragraphs>44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Arial</vt:lpstr>
      <vt:lpstr>Calibri</vt:lpstr>
      <vt:lpstr>Cursive standard</vt:lpstr>
      <vt:lpstr>Symbol</vt:lpstr>
      <vt:lpstr>Webdings</vt:lpstr>
      <vt:lpstr>Wingdings</vt:lpstr>
      <vt:lpstr>Thème Office</vt:lpstr>
      <vt:lpstr>Office Theme</vt:lpstr>
      <vt:lpstr>Présentation PowerPoint</vt:lpstr>
      <vt:lpstr>Cherchez la solution au problème.</vt:lpstr>
      <vt:lpstr>Je cherche en suivant les 4 étapes :</vt:lpstr>
      <vt:lpstr>Je cherche en suivant les 4 étapes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126</cp:revision>
  <dcterms:created xsi:type="dcterms:W3CDTF">2023-02-07T14:55:57Z</dcterms:created>
  <dcterms:modified xsi:type="dcterms:W3CDTF">2026-07-19T16:39:48Z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