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10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10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19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7" name="ZoneTexte 13"/>
          <p:cNvSpPr/>
          <p:nvPr/>
        </p:nvSpPr>
        <p:spPr>
          <a:xfrm>
            <a:off x="2063880" y="3009960"/>
            <a:ext cx="5015880" cy="149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sais ajouter 29 ou 39  à un nombre.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88" name="Image 14"/>
          <p:cNvPicPr/>
          <p:nvPr/>
        </p:nvPicPr>
        <p:blipFill>
          <a:blip r:embed="rId2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75" name="ZoneTexte 33"/>
          <p:cNvSpPr/>
          <p:nvPr/>
        </p:nvSpPr>
        <p:spPr>
          <a:xfrm>
            <a:off x="3060000" y="1401120"/>
            <a:ext cx="341964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55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76" name="ZoneTexte 34"/>
          <p:cNvSpPr/>
          <p:nvPr/>
        </p:nvSpPr>
        <p:spPr>
          <a:xfrm>
            <a:off x="5983920" y="1401120"/>
            <a:ext cx="13960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94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77" name="ZoneTexte 35"/>
          <p:cNvSpPr/>
          <p:nvPr/>
        </p:nvSpPr>
        <p:spPr>
          <a:xfrm>
            <a:off x="4271040" y="2480040"/>
            <a:ext cx="1848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78" name="Accolade fermante 7"/>
          <p:cNvSpPr/>
          <p:nvPr/>
        </p:nvSpPr>
        <p:spPr>
          <a:xfrm rot="16200000">
            <a:off x="4967280" y="168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9" name="ZoneTexte 36"/>
          <p:cNvSpPr/>
          <p:nvPr/>
        </p:nvSpPr>
        <p:spPr>
          <a:xfrm>
            <a:off x="2340000" y="4281120"/>
            <a:ext cx="409968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5 413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80" name="ZoneTexte 37"/>
          <p:cNvSpPr/>
          <p:nvPr/>
        </p:nvSpPr>
        <p:spPr>
          <a:xfrm>
            <a:off x="6212520" y="4281840"/>
            <a:ext cx="20674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5 442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81" name="ZoneTexte 38"/>
          <p:cNvSpPr/>
          <p:nvPr/>
        </p:nvSpPr>
        <p:spPr>
          <a:xfrm>
            <a:off x="4140000" y="5400000"/>
            <a:ext cx="19800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82" name="Accolade fermante 8"/>
          <p:cNvSpPr/>
          <p:nvPr/>
        </p:nvSpPr>
        <p:spPr>
          <a:xfrm rot="16200000">
            <a:off x="4835880" y="456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Connecteur droit 182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4" name="Rectangle : coins arrondis 183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85" name="Rectangle : coins arrondis 184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88" name="ZoneTexte 39"/>
          <p:cNvSpPr/>
          <p:nvPr/>
        </p:nvSpPr>
        <p:spPr>
          <a:xfrm>
            <a:off x="2880000" y="1620000"/>
            <a:ext cx="342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123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89" name="ZoneTexte 40"/>
          <p:cNvSpPr/>
          <p:nvPr/>
        </p:nvSpPr>
        <p:spPr>
          <a:xfrm>
            <a:off x="2340000" y="4035240"/>
            <a:ext cx="396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7 275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90" name="Rectangle : coins arrondis 189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1" name="Rectangle : coins arrondis 190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2" name="Connecteur droit 191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95" name="ZoneTexte 41"/>
          <p:cNvSpPr/>
          <p:nvPr/>
        </p:nvSpPr>
        <p:spPr>
          <a:xfrm>
            <a:off x="2880360" y="1401120"/>
            <a:ext cx="341964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123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96" name="ZoneTexte 42"/>
          <p:cNvSpPr/>
          <p:nvPr/>
        </p:nvSpPr>
        <p:spPr>
          <a:xfrm>
            <a:off x="6163920" y="1401120"/>
            <a:ext cx="13960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162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97" name="ZoneTexte 43"/>
          <p:cNvSpPr/>
          <p:nvPr/>
        </p:nvSpPr>
        <p:spPr>
          <a:xfrm>
            <a:off x="4271040" y="2480040"/>
            <a:ext cx="1848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98" name="Accolade fermante 9"/>
          <p:cNvSpPr/>
          <p:nvPr/>
        </p:nvSpPr>
        <p:spPr>
          <a:xfrm rot="16200000">
            <a:off x="4967280" y="168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9" name="ZoneTexte 44"/>
          <p:cNvSpPr/>
          <p:nvPr/>
        </p:nvSpPr>
        <p:spPr>
          <a:xfrm>
            <a:off x="2340000" y="4281120"/>
            <a:ext cx="409968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7 275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00" name="ZoneTexte 45"/>
          <p:cNvSpPr/>
          <p:nvPr/>
        </p:nvSpPr>
        <p:spPr>
          <a:xfrm>
            <a:off x="6212520" y="4281840"/>
            <a:ext cx="20674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7 304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01" name="ZoneTexte 46"/>
          <p:cNvSpPr/>
          <p:nvPr/>
        </p:nvSpPr>
        <p:spPr>
          <a:xfrm>
            <a:off x="4140000" y="5400000"/>
            <a:ext cx="19800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02" name="Accolade fermante 11"/>
          <p:cNvSpPr/>
          <p:nvPr/>
        </p:nvSpPr>
        <p:spPr>
          <a:xfrm rot="16200000">
            <a:off x="4835880" y="456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3" name="Connecteur droit 202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4" name="Rectangle : coins arrondis 203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05" name="Rectangle : coins arrondis 204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08" name="ZoneTexte 47"/>
          <p:cNvSpPr/>
          <p:nvPr/>
        </p:nvSpPr>
        <p:spPr>
          <a:xfrm>
            <a:off x="2880000" y="1620000"/>
            <a:ext cx="342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362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09" name="ZoneTexte 48"/>
          <p:cNvSpPr/>
          <p:nvPr/>
        </p:nvSpPr>
        <p:spPr>
          <a:xfrm>
            <a:off x="2340000" y="4035240"/>
            <a:ext cx="396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5 075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10" name="Rectangle : coins arrondis 209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1" name="Rectangle : coins arrondis 210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2" name="Connecteur droit 211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5" name="ZoneTexte 49"/>
          <p:cNvSpPr/>
          <p:nvPr/>
        </p:nvSpPr>
        <p:spPr>
          <a:xfrm>
            <a:off x="2880360" y="1401120"/>
            <a:ext cx="341964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362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16" name="ZoneTexte 50"/>
          <p:cNvSpPr/>
          <p:nvPr/>
        </p:nvSpPr>
        <p:spPr>
          <a:xfrm>
            <a:off x="6163920" y="1401120"/>
            <a:ext cx="13960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401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17" name="ZoneTexte 51"/>
          <p:cNvSpPr/>
          <p:nvPr/>
        </p:nvSpPr>
        <p:spPr>
          <a:xfrm>
            <a:off x="4271040" y="2480040"/>
            <a:ext cx="1848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18" name="Accolade fermante 12"/>
          <p:cNvSpPr/>
          <p:nvPr/>
        </p:nvSpPr>
        <p:spPr>
          <a:xfrm rot="16200000">
            <a:off x="4967280" y="168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9" name="ZoneTexte 52"/>
          <p:cNvSpPr/>
          <p:nvPr/>
        </p:nvSpPr>
        <p:spPr>
          <a:xfrm>
            <a:off x="2340000" y="4281120"/>
            <a:ext cx="409968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5 075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20" name="ZoneTexte 53"/>
          <p:cNvSpPr/>
          <p:nvPr/>
        </p:nvSpPr>
        <p:spPr>
          <a:xfrm>
            <a:off x="6212520" y="4281840"/>
            <a:ext cx="20674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5 114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21" name="ZoneTexte 54"/>
          <p:cNvSpPr/>
          <p:nvPr/>
        </p:nvSpPr>
        <p:spPr>
          <a:xfrm>
            <a:off x="4140000" y="5400000"/>
            <a:ext cx="19800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22" name="Accolade fermante 13"/>
          <p:cNvSpPr/>
          <p:nvPr/>
        </p:nvSpPr>
        <p:spPr>
          <a:xfrm rot="16200000">
            <a:off x="4835880" y="456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3" name="Connecteur droit 222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4" name="Rectangle : coins arrondis 223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25" name="Rectangle : coins arrondis 224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28" name="ZoneTexte 63"/>
          <p:cNvSpPr/>
          <p:nvPr/>
        </p:nvSpPr>
        <p:spPr>
          <a:xfrm>
            <a:off x="2880000" y="1620000"/>
            <a:ext cx="342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541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29" name="ZoneTexte 64"/>
          <p:cNvSpPr/>
          <p:nvPr/>
        </p:nvSpPr>
        <p:spPr>
          <a:xfrm>
            <a:off x="2340000" y="4035240"/>
            <a:ext cx="396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1 239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30" name="Rectangle : coins arrondis 229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31" name="Rectangle : coins arrondis 230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32" name="Connecteur droit 231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35" name="ZoneTexte 57"/>
          <p:cNvSpPr/>
          <p:nvPr/>
        </p:nvSpPr>
        <p:spPr>
          <a:xfrm>
            <a:off x="2880360" y="1401120"/>
            <a:ext cx="341964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541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36" name="ZoneTexte 58"/>
          <p:cNvSpPr/>
          <p:nvPr/>
        </p:nvSpPr>
        <p:spPr>
          <a:xfrm>
            <a:off x="6163920" y="1401120"/>
            <a:ext cx="13960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570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37" name="ZoneTexte 59"/>
          <p:cNvSpPr/>
          <p:nvPr/>
        </p:nvSpPr>
        <p:spPr>
          <a:xfrm>
            <a:off x="4271040" y="2480040"/>
            <a:ext cx="1848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38" name="Accolade fermante 14"/>
          <p:cNvSpPr/>
          <p:nvPr/>
        </p:nvSpPr>
        <p:spPr>
          <a:xfrm rot="16200000">
            <a:off x="4967280" y="168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9" name="ZoneTexte 60"/>
          <p:cNvSpPr/>
          <p:nvPr/>
        </p:nvSpPr>
        <p:spPr>
          <a:xfrm>
            <a:off x="2340000" y="4281120"/>
            <a:ext cx="409968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1 239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40" name="ZoneTexte 61"/>
          <p:cNvSpPr/>
          <p:nvPr/>
        </p:nvSpPr>
        <p:spPr>
          <a:xfrm>
            <a:off x="6212520" y="4281840"/>
            <a:ext cx="20674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1 278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41" name="ZoneTexte 62"/>
          <p:cNvSpPr/>
          <p:nvPr/>
        </p:nvSpPr>
        <p:spPr>
          <a:xfrm>
            <a:off x="4140000" y="5400000"/>
            <a:ext cx="19800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42" name="Accolade fermante 15"/>
          <p:cNvSpPr/>
          <p:nvPr/>
        </p:nvSpPr>
        <p:spPr>
          <a:xfrm rot="16200000">
            <a:off x="4835880" y="456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3" name="Connecteur droit 242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4" name="Rectangle : coins arrondis 243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5" name="Rectangle : coins arrondis 244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48" name="ZoneTexte 55"/>
          <p:cNvSpPr/>
          <p:nvPr/>
        </p:nvSpPr>
        <p:spPr>
          <a:xfrm>
            <a:off x="2880000" y="1620000"/>
            <a:ext cx="342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634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49" name="ZoneTexte 56"/>
          <p:cNvSpPr/>
          <p:nvPr/>
        </p:nvSpPr>
        <p:spPr>
          <a:xfrm>
            <a:off x="2340000" y="4035240"/>
            <a:ext cx="396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3 601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50" name="Rectangle : coins arrondis 249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51" name="Rectangle : coins arrondis 250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52" name="Connecteur droit 251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5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5" name="ZoneTexte 65"/>
          <p:cNvSpPr/>
          <p:nvPr/>
        </p:nvSpPr>
        <p:spPr>
          <a:xfrm>
            <a:off x="2880360" y="1401120"/>
            <a:ext cx="341964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634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56" name="ZoneTexte 66"/>
          <p:cNvSpPr/>
          <p:nvPr/>
        </p:nvSpPr>
        <p:spPr>
          <a:xfrm>
            <a:off x="6163920" y="1401120"/>
            <a:ext cx="13960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673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57" name="ZoneTexte 67"/>
          <p:cNvSpPr/>
          <p:nvPr/>
        </p:nvSpPr>
        <p:spPr>
          <a:xfrm>
            <a:off x="4271040" y="2480040"/>
            <a:ext cx="1848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58" name="Accolade fermante 16"/>
          <p:cNvSpPr/>
          <p:nvPr/>
        </p:nvSpPr>
        <p:spPr>
          <a:xfrm rot="16200000">
            <a:off x="4967280" y="168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9" name="ZoneTexte 68"/>
          <p:cNvSpPr/>
          <p:nvPr/>
        </p:nvSpPr>
        <p:spPr>
          <a:xfrm>
            <a:off x="2340000" y="4281120"/>
            <a:ext cx="409968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3 601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60" name="ZoneTexte 69"/>
          <p:cNvSpPr/>
          <p:nvPr/>
        </p:nvSpPr>
        <p:spPr>
          <a:xfrm>
            <a:off x="6212520" y="4281840"/>
            <a:ext cx="20674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3 640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61" name="ZoneTexte 70"/>
          <p:cNvSpPr/>
          <p:nvPr/>
        </p:nvSpPr>
        <p:spPr>
          <a:xfrm>
            <a:off x="4140000" y="5400000"/>
            <a:ext cx="19800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62" name="Accolade fermante 17"/>
          <p:cNvSpPr/>
          <p:nvPr/>
        </p:nvSpPr>
        <p:spPr>
          <a:xfrm rot="16200000">
            <a:off x="4835880" y="456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3" name="Connecteur droit 262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4" name="Rectangle : coins arrondis 263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5" name="Rectangle : coins arrondis 264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9/10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68" name="ZoneTexte 71"/>
          <p:cNvSpPr/>
          <p:nvPr/>
        </p:nvSpPr>
        <p:spPr>
          <a:xfrm>
            <a:off x="2880000" y="1620000"/>
            <a:ext cx="342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727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69" name="ZoneTexte 72"/>
          <p:cNvSpPr/>
          <p:nvPr/>
        </p:nvSpPr>
        <p:spPr>
          <a:xfrm>
            <a:off x="2340000" y="4035240"/>
            <a:ext cx="396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6 334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70" name="Rectangle : coins arrondis 269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71" name="Rectangle : coins arrondis 270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72" name="Connecteur droit 271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855540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</a:rPr>
              <a:t>Observe la stratégie pour ajouter 39 à un nombre. 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90" name="Zone de texte 2"/>
          <p:cNvSpPr/>
          <p:nvPr/>
        </p:nvSpPr>
        <p:spPr>
          <a:xfrm>
            <a:off x="4572000" y="1280160"/>
            <a:ext cx="3972960" cy="6246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36 </a:t>
            </a:r>
            <a:r>
              <a:rPr lang="fr-FR" sz="3600" b="0" strike="noStrike" spc="-1">
                <a:solidFill>
                  <a:srgbClr val="0070C0"/>
                </a:solidFill>
                <a:latin typeface="Calibri"/>
                <a:ea typeface="Calibri"/>
              </a:rPr>
              <a:t>+ 40 – 1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 = </a:t>
            </a: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Calibri"/>
              </a:rPr>
              <a:t>75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91" name="ZoneTexte 9"/>
          <p:cNvSpPr/>
          <p:nvPr/>
        </p:nvSpPr>
        <p:spPr>
          <a:xfrm>
            <a:off x="2700000" y="1274400"/>
            <a:ext cx="19800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36 + </a:t>
            </a: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39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92" name="ZoneTexte 10"/>
          <p:cNvSpPr/>
          <p:nvPr/>
        </p:nvSpPr>
        <p:spPr>
          <a:xfrm>
            <a:off x="5914080" y="3252600"/>
            <a:ext cx="91044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fr-FR" sz="2400" b="0" strike="noStrike" spc="-1">
                <a:solidFill>
                  <a:srgbClr val="808080"/>
                </a:solidFill>
                <a:latin typeface="Calibri"/>
                <a:ea typeface="DejaVu Sans"/>
              </a:rPr>
              <a:t>76</a:t>
            </a:r>
            <a:endParaRPr lang="fr-FR" sz="2400" b="0" strike="noStrike" spc="-1">
              <a:latin typeface="Arial"/>
            </a:endParaRPr>
          </a:p>
        </p:txBody>
      </p:sp>
      <p:sp>
        <p:nvSpPr>
          <p:cNvPr id="93" name="Flèche : courbe vers le haut 11"/>
          <p:cNvSpPr/>
          <p:nvPr/>
        </p:nvSpPr>
        <p:spPr>
          <a:xfrm>
            <a:off x="2689560" y="3937320"/>
            <a:ext cx="3506400" cy="733680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4" name="Flèche : courbe vers le haut 12"/>
          <p:cNvSpPr/>
          <p:nvPr/>
        </p:nvSpPr>
        <p:spPr>
          <a:xfrm flipH="1">
            <a:off x="5587560" y="3933720"/>
            <a:ext cx="568440" cy="276480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5" name="ZoneTexte 13"/>
          <p:cNvSpPr/>
          <p:nvPr/>
        </p:nvSpPr>
        <p:spPr>
          <a:xfrm rot="10800000" flipH="1" flipV="1">
            <a:off x="3722760" y="4303800"/>
            <a:ext cx="13032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457200">
              <a:lnSpc>
                <a:spcPct val="100000"/>
              </a:lnSpc>
            </a:pPr>
            <a:r>
              <a:rPr lang="fr-FR" sz="1800" b="0" strike="noStrike" spc="-1">
                <a:solidFill>
                  <a:srgbClr val="0070C0"/>
                </a:solidFill>
                <a:latin typeface="Calibri"/>
                <a:ea typeface="DejaVu Sans"/>
              </a:rPr>
              <a:t>+ 40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96" name="ZoneTexte 15"/>
          <p:cNvSpPr/>
          <p:nvPr/>
        </p:nvSpPr>
        <p:spPr>
          <a:xfrm>
            <a:off x="5402160" y="3263760"/>
            <a:ext cx="53604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75</a:t>
            </a:r>
            <a:endParaRPr lang="fr-FR" sz="2400" b="0" strike="noStrike" spc="-1">
              <a:latin typeface="Arial"/>
            </a:endParaRPr>
          </a:p>
        </p:txBody>
      </p:sp>
      <p:sp>
        <p:nvSpPr>
          <p:cNvPr id="97" name="ZoneTexte 17"/>
          <p:cNvSpPr/>
          <p:nvPr/>
        </p:nvSpPr>
        <p:spPr>
          <a:xfrm rot="10800000" flipV="1">
            <a:off x="5727960" y="3862440"/>
            <a:ext cx="4687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fr-FR" sz="1800" b="0" strike="noStrike" spc="-1">
                <a:solidFill>
                  <a:srgbClr val="0070C0"/>
                </a:solidFill>
                <a:latin typeface="Calibri"/>
                <a:ea typeface="DejaVu Sans"/>
              </a:rPr>
              <a:t>- 1 </a:t>
            </a:r>
            <a:endParaRPr lang="fr-FR" sz="1800" b="0" strike="noStrike" spc="-1">
              <a:latin typeface="Arial"/>
            </a:endParaRPr>
          </a:p>
        </p:txBody>
      </p:sp>
      <p:cxnSp>
        <p:nvCxnSpPr>
          <p:cNvPr id="98" name="Connecteur droit 23"/>
          <p:cNvCxnSpPr/>
          <p:nvPr/>
        </p:nvCxnSpPr>
        <p:spPr>
          <a:xfrm>
            <a:off x="2719080" y="3502440"/>
            <a:ext cx="720" cy="36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99" name="ZoneTexte 24"/>
          <p:cNvSpPr/>
          <p:nvPr/>
        </p:nvSpPr>
        <p:spPr>
          <a:xfrm>
            <a:off x="2460600" y="3264480"/>
            <a:ext cx="5169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36</a:t>
            </a:r>
            <a:endParaRPr lang="fr-FR" sz="2400" b="0" strike="noStrike" spc="-1">
              <a:latin typeface="Arial"/>
            </a:endParaRPr>
          </a:p>
        </p:txBody>
      </p:sp>
      <p:sp>
        <p:nvSpPr>
          <p:cNvPr id="100" name="Flèche : courbe vers le haut 25"/>
          <p:cNvSpPr/>
          <p:nvPr/>
        </p:nvSpPr>
        <p:spPr>
          <a:xfrm flipV="1">
            <a:off x="2719080" y="2551320"/>
            <a:ext cx="2941200" cy="716760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1" name="ZoneTexte 26"/>
          <p:cNvSpPr/>
          <p:nvPr/>
        </p:nvSpPr>
        <p:spPr>
          <a:xfrm rot="10800000" flipH="1" flipV="1">
            <a:off x="3925440" y="2203560"/>
            <a:ext cx="74556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fr-FR" sz="2000" b="1" strike="noStrike" spc="-1">
                <a:solidFill>
                  <a:srgbClr val="FF0000"/>
                </a:solidFill>
                <a:latin typeface="Calibri"/>
                <a:ea typeface="DejaVu Sans"/>
              </a:rPr>
              <a:t>+ 39</a:t>
            </a:r>
            <a:endParaRPr lang="fr-FR" sz="2000" b="0" strike="noStrike" spc="-1">
              <a:latin typeface="Arial"/>
            </a:endParaRPr>
          </a:p>
        </p:txBody>
      </p:sp>
      <p:cxnSp>
        <p:nvCxnSpPr>
          <p:cNvPr id="102" name="Connecteur droit 27"/>
          <p:cNvCxnSpPr/>
          <p:nvPr/>
        </p:nvCxnSpPr>
        <p:spPr>
          <a:xfrm>
            <a:off x="5670360" y="3682440"/>
            <a:ext cx="720" cy="18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03" name="Connecteur droit 28"/>
          <p:cNvCxnSpPr/>
          <p:nvPr/>
        </p:nvCxnSpPr>
        <p:spPr>
          <a:xfrm>
            <a:off x="6157440" y="3694320"/>
            <a:ext cx="720" cy="18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04" name="Connecteur droit 29"/>
          <p:cNvCxnSpPr/>
          <p:nvPr/>
        </p:nvCxnSpPr>
        <p:spPr>
          <a:xfrm>
            <a:off x="2346840" y="3855240"/>
            <a:ext cx="4275360" cy="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105" name="ZoneTexte 32"/>
          <p:cNvSpPr/>
          <p:nvPr/>
        </p:nvSpPr>
        <p:spPr>
          <a:xfrm>
            <a:off x="1080000" y="5100840"/>
            <a:ext cx="6946200" cy="9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1" strike="noStrike" spc="-1">
                <a:solidFill>
                  <a:srgbClr val="C00000"/>
                </a:solidFill>
                <a:latin typeface="Calibri"/>
                <a:ea typeface="DejaVu Sans"/>
              </a:rPr>
              <a:t>Pour ajouter 39 à un nombre</a:t>
            </a: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, on ajoute 40, c’est-à-dire quatre dizaines, puis on soustrait 1.</a:t>
            </a:r>
            <a:endParaRPr lang="fr-FR" sz="28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6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7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9/10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75" name="ZoneTexte 73"/>
          <p:cNvSpPr/>
          <p:nvPr/>
        </p:nvSpPr>
        <p:spPr>
          <a:xfrm>
            <a:off x="2880360" y="1401120"/>
            <a:ext cx="341964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727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76" name="ZoneTexte 74"/>
          <p:cNvSpPr/>
          <p:nvPr/>
        </p:nvSpPr>
        <p:spPr>
          <a:xfrm>
            <a:off x="6163920" y="1401120"/>
            <a:ext cx="13960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756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77" name="ZoneTexte 75"/>
          <p:cNvSpPr/>
          <p:nvPr/>
        </p:nvSpPr>
        <p:spPr>
          <a:xfrm>
            <a:off x="4271040" y="2480040"/>
            <a:ext cx="1848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78" name="Accolade fermante 18"/>
          <p:cNvSpPr/>
          <p:nvPr/>
        </p:nvSpPr>
        <p:spPr>
          <a:xfrm rot="16200000">
            <a:off x="4967280" y="168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9" name="ZoneTexte 76"/>
          <p:cNvSpPr/>
          <p:nvPr/>
        </p:nvSpPr>
        <p:spPr>
          <a:xfrm>
            <a:off x="2340000" y="4281120"/>
            <a:ext cx="409968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6 334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80" name="ZoneTexte 77"/>
          <p:cNvSpPr/>
          <p:nvPr/>
        </p:nvSpPr>
        <p:spPr>
          <a:xfrm>
            <a:off x="6212520" y="4281840"/>
            <a:ext cx="20674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6 373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81" name="ZoneTexte 78"/>
          <p:cNvSpPr/>
          <p:nvPr/>
        </p:nvSpPr>
        <p:spPr>
          <a:xfrm>
            <a:off x="4140000" y="5400000"/>
            <a:ext cx="19800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82" name="Accolade fermante 19"/>
          <p:cNvSpPr/>
          <p:nvPr/>
        </p:nvSpPr>
        <p:spPr>
          <a:xfrm rot="16200000">
            <a:off x="4835880" y="456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3" name="Connecteur droit 282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4" name="Rectangle : coins arrondis 283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85" name="Rectangle : coins arrondis 284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/>
          </p:nvPr>
        </p:nvSpPr>
        <p:spPr>
          <a:xfrm>
            <a:off x="8280000" y="6490080"/>
            <a:ext cx="86328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10/10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88" name="ZoneTexte 79"/>
          <p:cNvSpPr/>
          <p:nvPr/>
        </p:nvSpPr>
        <p:spPr>
          <a:xfrm>
            <a:off x="2880000" y="1620000"/>
            <a:ext cx="342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728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89" name="ZoneTexte 80"/>
          <p:cNvSpPr/>
          <p:nvPr/>
        </p:nvSpPr>
        <p:spPr>
          <a:xfrm>
            <a:off x="2340000" y="4035240"/>
            <a:ext cx="396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9 728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90" name="Rectangle : coins arrondis 289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91" name="Rectangle : coins arrondis 290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92" name="Connecteur droit 291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94" name="PlaceHolder 2"/>
          <p:cNvSpPr>
            <a:spLocks noGrp="1"/>
          </p:cNvSpPr>
          <p:nvPr>
            <p:ph/>
          </p:nvPr>
        </p:nvSpPr>
        <p:spPr>
          <a:xfrm>
            <a:off x="8280000" y="6490080"/>
            <a:ext cx="86328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10/10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95" name="ZoneTexte 81"/>
          <p:cNvSpPr/>
          <p:nvPr/>
        </p:nvSpPr>
        <p:spPr>
          <a:xfrm>
            <a:off x="2880360" y="1401120"/>
            <a:ext cx="341964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728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96" name="ZoneTexte 82"/>
          <p:cNvSpPr/>
          <p:nvPr/>
        </p:nvSpPr>
        <p:spPr>
          <a:xfrm>
            <a:off x="6163920" y="1401120"/>
            <a:ext cx="13960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767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97" name="ZoneTexte 83"/>
          <p:cNvSpPr/>
          <p:nvPr/>
        </p:nvSpPr>
        <p:spPr>
          <a:xfrm>
            <a:off x="4271040" y="2480040"/>
            <a:ext cx="1848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98" name="Accolade fermante 20"/>
          <p:cNvSpPr/>
          <p:nvPr/>
        </p:nvSpPr>
        <p:spPr>
          <a:xfrm rot="16200000">
            <a:off x="4967280" y="168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9" name="ZoneTexte 84"/>
          <p:cNvSpPr/>
          <p:nvPr/>
        </p:nvSpPr>
        <p:spPr>
          <a:xfrm>
            <a:off x="2340000" y="4281120"/>
            <a:ext cx="409968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9 728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300" name="ZoneTexte 85"/>
          <p:cNvSpPr/>
          <p:nvPr/>
        </p:nvSpPr>
        <p:spPr>
          <a:xfrm>
            <a:off x="6212520" y="4281840"/>
            <a:ext cx="20674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9 767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301" name="ZoneTexte 86"/>
          <p:cNvSpPr/>
          <p:nvPr/>
        </p:nvSpPr>
        <p:spPr>
          <a:xfrm>
            <a:off x="4140000" y="5400000"/>
            <a:ext cx="19800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302" name="Accolade fermante 21"/>
          <p:cNvSpPr/>
          <p:nvPr/>
        </p:nvSpPr>
        <p:spPr>
          <a:xfrm rot="16200000">
            <a:off x="4835880" y="456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3" name="Connecteur droit 302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4" name="Rectangle : coins arrondis 303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05" name="Rectangle : coins arrondis 304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08" name="ZoneTexte 5"/>
          <p:cNvSpPr/>
          <p:nvPr/>
        </p:nvSpPr>
        <p:spPr>
          <a:xfrm>
            <a:off x="3240000" y="1620000"/>
            <a:ext cx="306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74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09" name="ZoneTexte 1"/>
          <p:cNvSpPr/>
          <p:nvPr/>
        </p:nvSpPr>
        <p:spPr>
          <a:xfrm>
            <a:off x="2880000" y="4035240"/>
            <a:ext cx="342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794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10" name="Rectangle : coins arrondis 109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11" name="Rectangle : coins arrondis 110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12" name="Connecteur droit 111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15" name="ZoneTexte 5"/>
          <p:cNvSpPr/>
          <p:nvPr/>
        </p:nvSpPr>
        <p:spPr>
          <a:xfrm>
            <a:off x="3060000" y="1401120"/>
            <a:ext cx="305964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74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16" name="ZoneTexte 8"/>
          <p:cNvSpPr/>
          <p:nvPr/>
        </p:nvSpPr>
        <p:spPr>
          <a:xfrm>
            <a:off x="5983920" y="1401120"/>
            <a:ext cx="13960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103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17" name="ZoneTexte 9"/>
          <p:cNvSpPr/>
          <p:nvPr/>
        </p:nvSpPr>
        <p:spPr>
          <a:xfrm>
            <a:off x="4271040" y="2480040"/>
            <a:ext cx="1848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18" name="Accolade fermante 10"/>
          <p:cNvSpPr/>
          <p:nvPr/>
        </p:nvSpPr>
        <p:spPr>
          <a:xfrm rot="16200000">
            <a:off x="4967280" y="168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9" name="ZoneTexte 2"/>
          <p:cNvSpPr/>
          <p:nvPr/>
        </p:nvSpPr>
        <p:spPr>
          <a:xfrm>
            <a:off x="2879280" y="4281120"/>
            <a:ext cx="35604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794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20" name="ZoneTexte 30"/>
          <p:cNvSpPr/>
          <p:nvPr/>
        </p:nvSpPr>
        <p:spPr>
          <a:xfrm>
            <a:off x="6212520" y="4281840"/>
            <a:ext cx="152748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823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21" name="ZoneTexte 31"/>
          <p:cNvSpPr/>
          <p:nvPr/>
        </p:nvSpPr>
        <p:spPr>
          <a:xfrm>
            <a:off x="4140000" y="5400000"/>
            <a:ext cx="4872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22" name="Accolade fermante 1"/>
          <p:cNvSpPr/>
          <p:nvPr/>
        </p:nvSpPr>
        <p:spPr>
          <a:xfrm rot="16200000">
            <a:off x="4835880" y="456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" name="Connecteur droit 122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" name="Rectangle : coins arrondis 123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5" name="Rectangle : coins arrondis 124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28" name="ZoneTexte 4"/>
          <p:cNvSpPr/>
          <p:nvPr/>
        </p:nvSpPr>
        <p:spPr>
          <a:xfrm>
            <a:off x="2880000" y="1620000"/>
            <a:ext cx="342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145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29" name="ZoneTexte 6"/>
          <p:cNvSpPr/>
          <p:nvPr/>
        </p:nvSpPr>
        <p:spPr>
          <a:xfrm>
            <a:off x="2340000" y="4035240"/>
            <a:ext cx="396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1 452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30" name="Rectangle : coins arrondis 129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1" name="Rectangle : coins arrondis 130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2" name="Connecteur droit 131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35" name="ZoneTexte 11"/>
          <p:cNvSpPr/>
          <p:nvPr/>
        </p:nvSpPr>
        <p:spPr>
          <a:xfrm>
            <a:off x="2700000" y="1401120"/>
            <a:ext cx="341964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145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36" name="ZoneTexte 12"/>
          <p:cNvSpPr/>
          <p:nvPr/>
        </p:nvSpPr>
        <p:spPr>
          <a:xfrm>
            <a:off x="5983920" y="1401120"/>
            <a:ext cx="13960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174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37" name="ZoneTexte 14"/>
          <p:cNvSpPr/>
          <p:nvPr/>
        </p:nvSpPr>
        <p:spPr>
          <a:xfrm>
            <a:off x="4271040" y="2480040"/>
            <a:ext cx="1848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38" name="Accolade fermante 4"/>
          <p:cNvSpPr/>
          <p:nvPr/>
        </p:nvSpPr>
        <p:spPr>
          <a:xfrm rot="16200000">
            <a:off x="4967280" y="168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9" name="ZoneTexte 16"/>
          <p:cNvSpPr/>
          <p:nvPr/>
        </p:nvSpPr>
        <p:spPr>
          <a:xfrm>
            <a:off x="2340000" y="4281120"/>
            <a:ext cx="409968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1 452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40" name="ZoneTexte 18"/>
          <p:cNvSpPr/>
          <p:nvPr/>
        </p:nvSpPr>
        <p:spPr>
          <a:xfrm>
            <a:off x="6212520" y="4281840"/>
            <a:ext cx="20674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1 481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41" name="ZoneTexte 19"/>
          <p:cNvSpPr/>
          <p:nvPr/>
        </p:nvSpPr>
        <p:spPr>
          <a:xfrm>
            <a:off x="4140000" y="5400000"/>
            <a:ext cx="19800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42" name="Accolade fermante 5"/>
          <p:cNvSpPr/>
          <p:nvPr/>
        </p:nvSpPr>
        <p:spPr>
          <a:xfrm rot="16200000">
            <a:off x="4835880" y="456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3" name="Connecteur droit 142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4" name="Rectangle : coins arrondis 143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5" name="Rectangle : coins arrondis 144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48" name="ZoneTexte 3"/>
          <p:cNvSpPr/>
          <p:nvPr/>
        </p:nvSpPr>
        <p:spPr>
          <a:xfrm>
            <a:off x="2880000" y="1620000"/>
            <a:ext cx="342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230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49" name="ZoneTexte 7"/>
          <p:cNvSpPr/>
          <p:nvPr/>
        </p:nvSpPr>
        <p:spPr>
          <a:xfrm>
            <a:off x="2340000" y="4035240"/>
            <a:ext cx="396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2 310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50" name="Rectangle : coins arrondis 149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1" name="Rectangle : coins arrondis 150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2" name="Connecteur droit 151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55" name="ZoneTexte 20"/>
          <p:cNvSpPr/>
          <p:nvPr/>
        </p:nvSpPr>
        <p:spPr>
          <a:xfrm>
            <a:off x="2700000" y="1401120"/>
            <a:ext cx="341964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230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56" name="ZoneTexte 21"/>
          <p:cNvSpPr/>
          <p:nvPr/>
        </p:nvSpPr>
        <p:spPr>
          <a:xfrm>
            <a:off x="5983920" y="1401120"/>
            <a:ext cx="13960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259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57" name="ZoneTexte 22"/>
          <p:cNvSpPr/>
          <p:nvPr/>
        </p:nvSpPr>
        <p:spPr>
          <a:xfrm>
            <a:off x="4271040" y="2480040"/>
            <a:ext cx="1848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58" name="Accolade fermante 3"/>
          <p:cNvSpPr/>
          <p:nvPr/>
        </p:nvSpPr>
        <p:spPr>
          <a:xfrm rot="16200000">
            <a:off x="4967280" y="168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ZoneTexte 23"/>
          <p:cNvSpPr/>
          <p:nvPr/>
        </p:nvSpPr>
        <p:spPr>
          <a:xfrm>
            <a:off x="2340000" y="4281120"/>
            <a:ext cx="409968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2 310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60" name="ZoneTexte 25"/>
          <p:cNvSpPr/>
          <p:nvPr/>
        </p:nvSpPr>
        <p:spPr>
          <a:xfrm>
            <a:off x="6212520" y="4281840"/>
            <a:ext cx="206748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2 339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61" name="ZoneTexte 27"/>
          <p:cNvSpPr/>
          <p:nvPr/>
        </p:nvSpPr>
        <p:spPr>
          <a:xfrm>
            <a:off x="4140000" y="5400000"/>
            <a:ext cx="198000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62" name="Accolade fermante 6"/>
          <p:cNvSpPr/>
          <p:nvPr/>
        </p:nvSpPr>
        <p:spPr>
          <a:xfrm rot="16200000">
            <a:off x="4835880" y="45640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Connecteur droit 162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4" name="Rectangle : coins arrondis 163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65" name="Rectangle : coins arrondis 164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68" name="ZoneTexte 28"/>
          <p:cNvSpPr/>
          <p:nvPr/>
        </p:nvSpPr>
        <p:spPr>
          <a:xfrm>
            <a:off x="2880000" y="1620000"/>
            <a:ext cx="342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55 + 39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69" name="ZoneTexte 29"/>
          <p:cNvSpPr/>
          <p:nvPr/>
        </p:nvSpPr>
        <p:spPr>
          <a:xfrm>
            <a:off x="2340000" y="4035240"/>
            <a:ext cx="3960000" cy="100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5 413 + 29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70" name="Rectangle : coins arrondis 169"/>
          <p:cNvSpPr/>
          <p:nvPr/>
        </p:nvSpPr>
        <p:spPr>
          <a:xfrm>
            <a:off x="8047080" y="337320"/>
            <a:ext cx="107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1" name="Rectangle : coins arrondis 170"/>
          <p:cNvSpPr/>
          <p:nvPr/>
        </p:nvSpPr>
        <p:spPr>
          <a:xfrm>
            <a:off x="7841880" y="3666240"/>
            <a:ext cx="1255320" cy="5353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2" name="Connecteur droit 171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457</Words>
  <Application>Microsoft Office PowerPoint</Application>
  <PresentationFormat>Affichage à l'écran (4:3)</PresentationFormat>
  <Paragraphs>172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22</vt:i4>
      </vt:variant>
    </vt:vector>
  </HeadingPairs>
  <TitlesOfParts>
    <vt:vector size="29" baseType="lpstr">
      <vt:lpstr>Arial</vt:lpstr>
      <vt:lpstr>Calibri</vt:lpstr>
      <vt:lpstr>Symbol</vt:lpstr>
      <vt:lpstr>Webdings</vt:lpstr>
      <vt:lpstr>Wingdings</vt:lpstr>
      <vt:lpstr>Thème Office</vt:lpstr>
      <vt:lpstr>Office Theme</vt:lpstr>
      <vt:lpstr>Présentation PowerPoint</vt:lpstr>
      <vt:lpstr>Observe la stratégie pour ajouter 39 à un nombre. 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</dc:creator>
  <dc:description/>
  <cp:lastModifiedBy>Nicolas Pinel</cp:lastModifiedBy>
  <cp:revision>46</cp:revision>
  <dcterms:created xsi:type="dcterms:W3CDTF">2023-02-07T14:55:57Z</dcterms:created>
  <dcterms:modified xsi:type="dcterms:W3CDTF">2026-07-19T14:46:32Z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22</vt:i4>
  </property>
</Properties>
</file>