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7800" cy="322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15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1480" cy="66628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ZoneTexte 2"/>
          <p:cNvSpPr/>
          <p:nvPr/>
        </p:nvSpPr>
        <p:spPr>
          <a:xfrm>
            <a:off x="2063880" y="3009960"/>
            <a:ext cx="501408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 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45" name="Image 16"/>
          <p:cNvPicPr/>
          <p:nvPr/>
        </p:nvPicPr>
        <p:blipFill>
          <a:blip r:embed="rId2"/>
          <a:stretch/>
        </p:blipFill>
        <p:spPr>
          <a:xfrm>
            <a:off x="3654360" y="5713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roupe 44"/>
          <p:cNvGrpSpPr/>
          <p:nvPr/>
        </p:nvGrpSpPr>
        <p:grpSpPr>
          <a:xfrm>
            <a:off x="2345760" y="4431600"/>
            <a:ext cx="1126800" cy="1327680"/>
            <a:chOff x="2345760" y="4431600"/>
            <a:chExt cx="1126800" cy="1327680"/>
          </a:xfrm>
        </p:grpSpPr>
        <p:sp>
          <p:nvSpPr>
            <p:cNvPr id="389" name="ZoneTexte 107"/>
            <p:cNvSpPr/>
            <p:nvPr/>
          </p:nvSpPr>
          <p:spPr>
            <a:xfrm>
              <a:off x="234576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0" name="Picture 9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1" name="Groupe 45"/>
          <p:cNvGrpSpPr/>
          <p:nvPr/>
        </p:nvGrpSpPr>
        <p:grpSpPr>
          <a:xfrm>
            <a:off x="851400" y="4431600"/>
            <a:ext cx="965880" cy="1327680"/>
            <a:chOff x="851400" y="4431600"/>
            <a:chExt cx="965880" cy="1327680"/>
          </a:xfrm>
        </p:grpSpPr>
        <p:sp>
          <p:nvSpPr>
            <p:cNvPr id="392" name="ZoneTexte 108"/>
            <p:cNvSpPr/>
            <p:nvPr/>
          </p:nvSpPr>
          <p:spPr>
            <a:xfrm>
              <a:off x="85140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3" name="Picture 95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4" name="Groupe 46"/>
          <p:cNvGrpSpPr/>
          <p:nvPr/>
        </p:nvGrpSpPr>
        <p:grpSpPr>
          <a:xfrm>
            <a:off x="7311960" y="4431600"/>
            <a:ext cx="965880" cy="1327680"/>
            <a:chOff x="7311960" y="4431600"/>
            <a:chExt cx="965880" cy="1327680"/>
          </a:xfrm>
        </p:grpSpPr>
        <p:sp>
          <p:nvSpPr>
            <p:cNvPr id="395" name="ZoneTexte 109"/>
            <p:cNvSpPr/>
            <p:nvPr/>
          </p:nvSpPr>
          <p:spPr>
            <a:xfrm>
              <a:off x="731196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6" name="Picture 96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7" name="Groupe 47"/>
          <p:cNvGrpSpPr/>
          <p:nvPr/>
        </p:nvGrpSpPr>
        <p:grpSpPr>
          <a:xfrm>
            <a:off x="4001040" y="4431600"/>
            <a:ext cx="1127160" cy="1327680"/>
            <a:chOff x="4001040" y="4431600"/>
            <a:chExt cx="1127160" cy="1327680"/>
          </a:xfrm>
        </p:grpSpPr>
        <p:sp>
          <p:nvSpPr>
            <p:cNvPr id="398" name="ZoneTexte 110"/>
            <p:cNvSpPr/>
            <p:nvPr/>
          </p:nvSpPr>
          <p:spPr>
            <a:xfrm>
              <a:off x="4001040" y="536472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99" name="Picture 97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00" name="Groupe 48"/>
          <p:cNvGrpSpPr/>
          <p:nvPr/>
        </p:nvGrpSpPr>
        <p:grpSpPr>
          <a:xfrm>
            <a:off x="5656320" y="4431600"/>
            <a:ext cx="1126800" cy="1327680"/>
            <a:chOff x="5656320" y="4431600"/>
            <a:chExt cx="1126800" cy="1327680"/>
          </a:xfrm>
        </p:grpSpPr>
        <p:sp>
          <p:nvSpPr>
            <p:cNvPr id="401" name="ZoneTexte 111"/>
            <p:cNvSpPr/>
            <p:nvPr/>
          </p:nvSpPr>
          <p:spPr>
            <a:xfrm>
              <a:off x="565632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402" name="Picture 9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03" name="Picture 99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404" name="Ellipse 35"/>
          <p:cNvSpPr/>
          <p:nvPr/>
        </p:nvSpPr>
        <p:spPr>
          <a:xfrm>
            <a:off x="540000" y="5759280"/>
            <a:ext cx="143892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428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405" name="Ellipse 36"/>
          <p:cNvSpPr/>
          <p:nvPr/>
        </p:nvSpPr>
        <p:spPr>
          <a:xfrm>
            <a:off x="7386840" y="5760000"/>
            <a:ext cx="125208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220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406" name="Connecteur droit 18"/>
          <p:cNvCxnSpPr>
            <a:stCxn id="404" idx="6"/>
            <a:endCxn id="405" idx="2"/>
          </p:cNvCxnSpPr>
          <p:nvPr/>
        </p:nvCxnSpPr>
        <p:spPr>
          <a:xfrm flipV="1">
            <a:off x="1978920" y="6201720"/>
            <a:ext cx="540828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07" name="Rectangle 53"/>
          <p:cNvSpPr/>
          <p:nvPr/>
        </p:nvSpPr>
        <p:spPr>
          <a:xfrm>
            <a:off x="2374560" y="5760000"/>
            <a:ext cx="97920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08" name="Rectangle 54"/>
          <p:cNvSpPr/>
          <p:nvPr/>
        </p:nvSpPr>
        <p:spPr>
          <a:xfrm>
            <a:off x="4140360" y="5760000"/>
            <a:ext cx="888480" cy="401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- 8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09" name="Rectangle 55"/>
          <p:cNvSpPr/>
          <p:nvPr/>
        </p:nvSpPr>
        <p:spPr>
          <a:xfrm>
            <a:off x="5760000" y="57600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10" name="Rectangle 409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11" name="Rectangle 410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412" name="Picture 10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413" name="Picture 101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41164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414" name="Picture 102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408240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415" name="Picture 103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7600" cy="1005840"/>
          </a:xfrm>
          <a:prstGeom prst="rect">
            <a:avLst/>
          </a:prstGeom>
          <a:ln w="0">
            <a:noFill/>
          </a:ln>
        </p:spPr>
      </p:pic>
      <p:pic>
        <p:nvPicPr>
          <p:cNvPr id="416" name="Picture 104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080" cy="1001880"/>
          </a:xfrm>
          <a:prstGeom prst="rect">
            <a:avLst/>
          </a:prstGeom>
          <a:ln w="0">
            <a:noFill/>
          </a:ln>
        </p:spPr>
      </p:pic>
      <p:pic>
        <p:nvPicPr>
          <p:cNvPr id="417" name="Picture 105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080" cy="1001880"/>
          </a:xfrm>
          <a:prstGeom prst="rect">
            <a:avLst/>
          </a:prstGeom>
          <a:ln w="0">
            <a:noFill/>
          </a:ln>
        </p:spPr>
      </p:pic>
      <p:sp>
        <p:nvSpPr>
          <p:cNvPr id="418" name="ZoneTexte 112"/>
          <p:cNvSpPr/>
          <p:nvPr/>
        </p:nvSpPr>
        <p:spPr>
          <a:xfrm>
            <a:off x="2408400" y="1990440"/>
            <a:ext cx="113760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19" name="ZoneTexte 113"/>
          <p:cNvSpPr/>
          <p:nvPr/>
        </p:nvSpPr>
        <p:spPr>
          <a:xfrm>
            <a:off x="90000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0" name="ZoneTexte 114"/>
          <p:cNvSpPr/>
          <p:nvPr/>
        </p:nvSpPr>
        <p:spPr>
          <a:xfrm>
            <a:off x="742068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1" name="ZoneTexte 115"/>
          <p:cNvSpPr/>
          <p:nvPr/>
        </p:nvSpPr>
        <p:spPr>
          <a:xfrm>
            <a:off x="407916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2" name="ZoneTexte 116"/>
          <p:cNvSpPr/>
          <p:nvPr/>
        </p:nvSpPr>
        <p:spPr>
          <a:xfrm>
            <a:off x="574992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423" name="Ellipse 37"/>
          <p:cNvSpPr/>
          <p:nvPr/>
        </p:nvSpPr>
        <p:spPr>
          <a:xfrm>
            <a:off x="0" y="2581560"/>
            <a:ext cx="144000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424" name="Ellipse 38"/>
          <p:cNvSpPr/>
          <p:nvPr/>
        </p:nvSpPr>
        <p:spPr>
          <a:xfrm>
            <a:off x="7380000" y="2520000"/>
            <a:ext cx="1761840" cy="897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2 750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425" name="Connecteur droit 19"/>
          <p:cNvCxnSpPr>
            <a:stCxn id="423" idx="6"/>
            <a:endCxn id="424" idx="2"/>
          </p:cNvCxnSpPr>
          <p:nvPr/>
        </p:nvCxnSpPr>
        <p:spPr>
          <a:xfrm flipV="1">
            <a:off x="1440000" y="2968920"/>
            <a:ext cx="5940360" cy="313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26" name="Rectangle 56"/>
          <p:cNvSpPr/>
          <p:nvPr/>
        </p:nvSpPr>
        <p:spPr>
          <a:xfrm>
            <a:off x="1852560" y="2355120"/>
            <a:ext cx="183960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r>
              <a:rPr lang="fr-FR" sz="28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la moitié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427" name="Rectangle 57"/>
          <p:cNvSpPr/>
          <p:nvPr/>
        </p:nvSpPr>
        <p:spPr>
          <a:xfrm>
            <a:off x="41025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+750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28" name="Rectangle 58"/>
          <p:cNvSpPr/>
          <p:nvPr/>
        </p:nvSpPr>
        <p:spPr>
          <a:xfrm>
            <a:off x="58251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29" name="ZoneTexte 117"/>
          <p:cNvSpPr/>
          <p:nvPr/>
        </p:nvSpPr>
        <p:spPr>
          <a:xfrm>
            <a:off x="1800000" y="2969640"/>
            <a:ext cx="52905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4 000 – 2 000 + 750 = 2 750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430" name="ZoneTexte 118"/>
          <p:cNvSpPr/>
          <p:nvPr/>
        </p:nvSpPr>
        <p:spPr>
          <a:xfrm>
            <a:off x="2196360" y="6202440"/>
            <a:ext cx="47484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428 – 200 – 8 = 220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e 4"/>
          <p:cNvGrpSpPr/>
          <p:nvPr/>
        </p:nvGrpSpPr>
        <p:grpSpPr>
          <a:xfrm>
            <a:off x="2345760" y="4567680"/>
            <a:ext cx="1126800" cy="1327680"/>
            <a:chOff x="2345760" y="4567680"/>
            <a:chExt cx="1126800" cy="1327680"/>
          </a:xfrm>
        </p:grpSpPr>
        <p:sp>
          <p:nvSpPr>
            <p:cNvPr id="47" name="ZoneTexte 37"/>
            <p:cNvSpPr/>
            <p:nvPr/>
          </p:nvSpPr>
          <p:spPr>
            <a:xfrm>
              <a:off x="234576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48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9" name="Groupe 5"/>
          <p:cNvGrpSpPr/>
          <p:nvPr/>
        </p:nvGrpSpPr>
        <p:grpSpPr>
          <a:xfrm>
            <a:off x="851400" y="4567680"/>
            <a:ext cx="965880" cy="1327680"/>
            <a:chOff x="851400" y="4567680"/>
            <a:chExt cx="965880" cy="1327680"/>
          </a:xfrm>
        </p:grpSpPr>
        <p:sp>
          <p:nvSpPr>
            <p:cNvPr id="50" name="ZoneTexte 35"/>
            <p:cNvSpPr/>
            <p:nvPr/>
          </p:nvSpPr>
          <p:spPr>
            <a:xfrm>
              <a:off x="85140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1" name="Picture 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2" name="Groupe 6"/>
          <p:cNvGrpSpPr/>
          <p:nvPr/>
        </p:nvGrpSpPr>
        <p:grpSpPr>
          <a:xfrm>
            <a:off x="7311960" y="4567680"/>
            <a:ext cx="965880" cy="1327680"/>
            <a:chOff x="7311960" y="4567680"/>
            <a:chExt cx="965880" cy="1327680"/>
          </a:xfrm>
        </p:grpSpPr>
        <p:sp>
          <p:nvSpPr>
            <p:cNvPr id="53" name="ZoneTexte 33"/>
            <p:cNvSpPr/>
            <p:nvPr/>
          </p:nvSpPr>
          <p:spPr>
            <a:xfrm>
              <a:off x="731196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4" name="Picture 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5" name="Groupe 7"/>
          <p:cNvGrpSpPr/>
          <p:nvPr/>
        </p:nvGrpSpPr>
        <p:grpSpPr>
          <a:xfrm>
            <a:off x="4001040" y="4567680"/>
            <a:ext cx="1127160" cy="1327680"/>
            <a:chOff x="4001040" y="4567680"/>
            <a:chExt cx="1127160" cy="1327680"/>
          </a:xfrm>
        </p:grpSpPr>
        <p:sp>
          <p:nvSpPr>
            <p:cNvPr id="56" name="ZoneTexte 31"/>
            <p:cNvSpPr/>
            <p:nvPr/>
          </p:nvSpPr>
          <p:spPr>
            <a:xfrm>
              <a:off x="4001040" y="550080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57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8" name="Groupe 8"/>
          <p:cNvGrpSpPr/>
          <p:nvPr/>
        </p:nvGrpSpPr>
        <p:grpSpPr>
          <a:xfrm>
            <a:off x="5656320" y="4567680"/>
            <a:ext cx="1126800" cy="1327680"/>
            <a:chOff x="5656320" y="4567680"/>
            <a:chExt cx="1126800" cy="1327680"/>
          </a:xfrm>
        </p:grpSpPr>
        <p:sp>
          <p:nvSpPr>
            <p:cNvPr id="59" name="ZoneTexte 29"/>
            <p:cNvSpPr/>
            <p:nvPr/>
          </p:nvSpPr>
          <p:spPr>
            <a:xfrm>
              <a:off x="565632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60" name="Picture 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1" name="Picture 6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62" name="Ellipse 11"/>
          <p:cNvSpPr/>
          <p:nvPr/>
        </p:nvSpPr>
        <p:spPr>
          <a:xfrm>
            <a:off x="909000" y="6177600"/>
            <a:ext cx="891720" cy="6782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" name="Ellipse 12"/>
          <p:cNvSpPr/>
          <p:nvPr/>
        </p:nvSpPr>
        <p:spPr>
          <a:xfrm>
            <a:off x="7369560" y="6145560"/>
            <a:ext cx="891000" cy="6778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64" name="Connecteur droit 13"/>
          <p:cNvCxnSpPr>
            <a:stCxn id="62" idx="6"/>
            <a:endCxn id="63" idx="2"/>
          </p:cNvCxnSpPr>
          <p:nvPr/>
        </p:nvCxnSpPr>
        <p:spPr>
          <a:xfrm flipV="1">
            <a:off x="1800720" y="6484680"/>
            <a:ext cx="5569200" cy="324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65" name="Rectangle 14"/>
          <p:cNvSpPr/>
          <p:nvPr/>
        </p:nvSpPr>
        <p:spPr>
          <a:xfrm>
            <a:off x="2464920" y="597852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" name="Rectangle 15"/>
          <p:cNvSpPr/>
          <p:nvPr/>
        </p:nvSpPr>
        <p:spPr>
          <a:xfrm>
            <a:off x="4140360" y="5975640"/>
            <a:ext cx="888480" cy="401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" name="Rectangle 28"/>
          <p:cNvSpPr/>
          <p:nvPr/>
        </p:nvSpPr>
        <p:spPr>
          <a:xfrm>
            <a:off x="5775480" y="59634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" name="Rectangle 67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bateau de croisière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DejaVu Sans"/>
              </a:rPr>
              <a:t>Le jeu du train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pic>
        <p:nvPicPr>
          <p:cNvPr id="70" name="Picture 1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3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0606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5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39470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7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4480" cy="113580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080" cy="113148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080" cy="1131480"/>
          </a:xfrm>
          <a:prstGeom prst="rect">
            <a:avLst/>
          </a:prstGeom>
          <a:ln w="0">
            <a:noFill/>
          </a:ln>
        </p:spPr>
      </p:pic>
      <p:sp>
        <p:nvSpPr>
          <p:cNvPr id="76" name="ZoneTexte 3"/>
          <p:cNvSpPr/>
          <p:nvPr/>
        </p:nvSpPr>
        <p:spPr>
          <a:xfrm>
            <a:off x="20570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7" name="ZoneTexte 6"/>
          <p:cNvSpPr/>
          <p:nvPr/>
        </p:nvSpPr>
        <p:spPr>
          <a:xfrm>
            <a:off x="35388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8" name="ZoneTexte 7"/>
          <p:cNvSpPr/>
          <p:nvPr/>
        </p:nvSpPr>
        <p:spPr>
          <a:xfrm>
            <a:off x="771624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79" name="ZoneTexte 8"/>
          <p:cNvSpPr/>
          <p:nvPr/>
        </p:nvSpPr>
        <p:spPr>
          <a:xfrm>
            <a:off x="39434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80" name="ZoneTexte 9"/>
          <p:cNvSpPr/>
          <p:nvPr/>
        </p:nvSpPr>
        <p:spPr>
          <a:xfrm>
            <a:off x="58298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81" name="Ellipse 1"/>
          <p:cNvSpPr/>
          <p:nvPr/>
        </p:nvSpPr>
        <p:spPr>
          <a:xfrm>
            <a:off x="360000" y="2761560"/>
            <a:ext cx="101628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2" name="Ellipse 2"/>
          <p:cNvSpPr/>
          <p:nvPr/>
        </p:nvSpPr>
        <p:spPr>
          <a:xfrm>
            <a:off x="7740000" y="2700000"/>
            <a:ext cx="1016280" cy="101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83" name="Connecteur droit 1"/>
          <p:cNvCxnSpPr>
            <a:stCxn id="81" idx="6"/>
            <a:endCxn id="82" idx="2"/>
          </p:cNvCxnSpPr>
          <p:nvPr/>
        </p:nvCxnSpPr>
        <p:spPr>
          <a:xfrm>
            <a:off x="1376280" y="3179880"/>
            <a:ext cx="636408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84" name="Rectangle 2"/>
          <p:cNvSpPr/>
          <p:nvPr/>
        </p:nvSpPr>
        <p:spPr>
          <a:xfrm>
            <a:off x="219312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Rectangle 3"/>
          <p:cNvSpPr/>
          <p:nvPr/>
        </p:nvSpPr>
        <p:spPr>
          <a:xfrm>
            <a:off x="41025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6" name="Rectangle 4"/>
          <p:cNvSpPr/>
          <p:nvPr/>
        </p:nvSpPr>
        <p:spPr>
          <a:xfrm>
            <a:off x="60051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e 1"/>
          <p:cNvGrpSpPr/>
          <p:nvPr/>
        </p:nvGrpSpPr>
        <p:grpSpPr>
          <a:xfrm>
            <a:off x="2345760" y="4567680"/>
            <a:ext cx="1126800" cy="1327680"/>
            <a:chOff x="2345760" y="4567680"/>
            <a:chExt cx="1126800" cy="1327680"/>
          </a:xfrm>
        </p:grpSpPr>
        <p:sp>
          <p:nvSpPr>
            <p:cNvPr id="88" name="ZoneTexte 10"/>
            <p:cNvSpPr/>
            <p:nvPr/>
          </p:nvSpPr>
          <p:spPr>
            <a:xfrm>
              <a:off x="234576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89" name="Picture 1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0" name="Groupe 2"/>
          <p:cNvGrpSpPr/>
          <p:nvPr/>
        </p:nvGrpSpPr>
        <p:grpSpPr>
          <a:xfrm>
            <a:off x="900000" y="4567680"/>
            <a:ext cx="965880" cy="1327680"/>
            <a:chOff x="900000" y="4567680"/>
            <a:chExt cx="965880" cy="1327680"/>
          </a:xfrm>
        </p:grpSpPr>
        <p:sp>
          <p:nvSpPr>
            <p:cNvPr id="91" name="ZoneTexte 11"/>
            <p:cNvSpPr/>
            <p:nvPr/>
          </p:nvSpPr>
          <p:spPr>
            <a:xfrm>
              <a:off x="90000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2" name="Picture 11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90000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3" name="Groupe 11"/>
          <p:cNvGrpSpPr/>
          <p:nvPr/>
        </p:nvGrpSpPr>
        <p:grpSpPr>
          <a:xfrm>
            <a:off x="7311960" y="4567680"/>
            <a:ext cx="965880" cy="1327680"/>
            <a:chOff x="7311960" y="4567680"/>
            <a:chExt cx="965880" cy="1327680"/>
          </a:xfrm>
        </p:grpSpPr>
        <p:sp>
          <p:nvSpPr>
            <p:cNvPr id="94" name="ZoneTexte 13"/>
            <p:cNvSpPr/>
            <p:nvPr/>
          </p:nvSpPr>
          <p:spPr>
            <a:xfrm>
              <a:off x="731196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5" name="Picture 12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6" name="Groupe 12"/>
          <p:cNvGrpSpPr/>
          <p:nvPr/>
        </p:nvGrpSpPr>
        <p:grpSpPr>
          <a:xfrm>
            <a:off x="4001040" y="4567680"/>
            <a:ext cx="1127160" cy="1327680"/>
            <a:chOff x="4001040" y="4567680"/>
            <a:chExt cx="1127160" cy="1327680"/>
          </a:xfrm>
        </p:grpSpPr>
        <p:sp>
          <p:nvSpPr>
            <p:cNvPr id="97" name="ZoneTexte 14"/>
            <p:cNvSpPr/>
            <p:nvPr/>
          </p:nvSpPr>
          <p:spPr>
            <a:xfrm>
              <a:off x="4001040" y="550080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98" name="Picture 13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9" name="Groupe 13"/>
          <p:cNvGrpSpPr/>
          <p:nvPr/>
        </p:nvGrpSpPr>
        <p:grpSpPr>
          <a:xfrm>
            <a:off x="5656320" y="4567680"/>
            <a:ext cx="1126800" cy="1327680"/>
            <a:chOff x="5656320" y="4567680"/>
            <a:chExt cx="1126800" cy="1327680"/>
          </a:xfrm>
        </p:grpSpPr>
        <p:sp>
          <p:nvSpPr>
            <p:cNvPr id="100" name="ZoneTexte 15"/>
            <p:cNvSpPr/>
            <p:nvPr/>
          </p:nvSpPr>
          <p:spPr>
            <a:xfrm>
              <a:off x="565632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01" name="Picture 1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2" name="Picture 15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103" name="Ellipse 3"/>
          <p:cNvSpPr/>
          <p:nvPr/>
        </p:nvSpPr>
        <p:spPr>
          <a:xfrm>
            <a:off x="430560" y="5940000"/>
            <a:ext cx="1370160" cy="719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41B1F6"/>
                </a:solidFill>
                <a:latin typeface="Calibri"/>
                <a:ea typeface="DejaVu Sans"/>
              </a:rPr>
              <a:t>230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104" name="Ellipse 4"/>
          <p:cNvSpPr/>
          <p:nvPr/>
        </p:nvSpPr>
        <p:spPr>
          <a:xfrm>
            <a:off x="7369560" y="5940000"/>
            <a:ext cx="891000" cy="719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05" name="Connecteur droit 2"/>
          <p:cNvCxnSpPr>
            <a:stCxn id="103" idx="6"/>
            <a:endCxn id="104" idx="2"/>
          </p:cNvCxnSpPr>
          <p:nvPr/>
        </p:nvCxnSpPr>
        <p:spPr>
          <a:xfrm>
            <a:off x="1800720" y="6299640"/>
            <a:ext cx="5569200" cy="3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06" name="Rectangle 5"/>
          <p:cNvSpPr/>
          <p:nvPr/>
        </p:nvSpPr>
        <p:spPr>
          <a:xfrm>
            <a:off x="2335320" y="5978520"/>
            <a:ext cx="1135080" cy="500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+ 300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07" name="Rectangle 6"/>
          <p:cNvSpPr/>
          <p:nvPr/>
        </p:nvSpPr>
        <p:spPr>
          <a:xfrm>
            <a:off x="4140360" y="5975640"/>
            <a:ext cx="888480" cy="5036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08" name="Rectangle 7"/>
          <p:cNvSpPr/>
          <p:nvPr/>
        </p:nvSpPr>
        <p:spPr>
          <a:xfrm>
            <a:off x="5775480" y="5963400"/>
            <a:ext cx="888840" cy="5076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11" name="Picture 1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17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0606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18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39470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19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4480" cy="1135800"/>
          </a:xfrm>
          <a:prstGeom prst="rect">
            <a:avLst/>
          </a:prstGeom>
          <a:ln w="0">
            <a:noFill/>
          </a:ln>
        </p:spPr>
      </p:pic>
      <p:pic>
        <p:nvPicPr>
          <p:cNvPr id="115" name="Picture 20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080" cy="1131480"/>
          </a:xfrm>
          <a:prstGeom prst="rect">
            <a:avLst/>
          </a:prstGeom>
          <a:ln w="0">
            <a:noFill/>
          </a:ln>
        </p:spPr>
      </p:pic>
      <p:pic>
        <p:nvPicPr>
          <p:cNvPr id="116" name="Picture 21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080" cy="1131480"/>
          </a:xfrm>
          <a:prstGeom prst="rect">
            <a:avLst/>
          </a:prstGeom>
          <a:ln w="0">
            <a:noFill/>
          </a:ln>
        </p:spPr>
      </p:pic>
      <p:sp>
        <p:nvSpPr>
          <p:cNvPr id="117" name="ZoneTexte 16"/>
          <p:cNvSpPr/>
          <p:nvPr/>
        </p:nvSpPr>
        <p:spPr>
          <a:xfrm>
            <a:off x="20570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8" name="ZoneTexte 17"/>
          <p:cNvSpPr/>
          <p:nvPr/>
        </p:nvSpPr>
        <p:spPr>
          <a:xfrm>
            <a:off x="35388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19" name="ZoneTexte 18"/>
          <p:cNvSpPr/>
          <p:nvPr/>
        </p:nvSpPr>
        <p:spPr>
          <a:xfrm>
            <a:off x="771624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0" name="ZoneTexte 20"/>
          <p:cNvSpPr/>
          <p:nvPr/>
        </p:nvSpPr>
        <p:spPr>
          <a:xfrm>
            <a:off x="39434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1" name="ZoneTexte 22"/>
          <p:cNvSpPr/>
          <p:nvPr/>
        </p:nvSpPr>
        <p:spPr>
          <a:xfrm>
            <a:off x="58298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22" name="Ellipse 5"/>
          <p:cNvSpPr/>
          <p:nvPr/>
        </p:nvSpPr>
        <p:spPr>
          <a:xfrm>
            <a:off x="0" y="2761560"/>
            <a:ext cx="137628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chemeClr val="lt1"/>
                </a:solidFill>
                <a:latin typeface="Calibri"/>
                <a:ea typeface="DejaVu Sans"/>
              </a:rPr>
              <a:t>2600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23" name="Ellipse 6"/>
          <p:cNvSpPr/>
          <p:nvPr/>
        </p:nvSpPr>
        <p:spPr>
          <a:xfrm>
            <a:off x="7740000" y="2700000"/>
            <a:ext cx="1016280" cy="101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24" name="Connecteur droit 3"/>
          <p:cNvCxnSpPr>
            <a:stCxn id="122" idx="6"/>
            <a:endCxn id="123" idx="2"/>
          </p:cNvCxnSpPr>
          <p:nvPr/>
        </p:nvCxnSpPr>
        <p:spPr>
          <a:xfrm>
            <a:off x="1376280" y="3179880"/>
            <a:ext cx="636408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25" name="Rectangle 8"/>
          <p:cNvSpPr/>
          <p:nvPr/>
        </p:nvSpPr>
        <p:spPr>
          <a:xfrm>
            <a:off x="219312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+150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6" name="Rectangle 9"/>
          <p:cNvSpPr/>
          <p:nvPr/>
        </p:nvSpPr>
        <p:spPr>
          <a:xfrm>
            <a:off x="41025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7" name="Rectangle 10"/>
          <p:cNvSpPr/>
          <p:nvPr/>
        </p:nvSpPr>
        <p:spPr>
          <a:xfrm>
            <a:off x="60051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8" name="ZoneTexte 77"/>
          <p:cNvSpPr/>
          <p:nvPr/>
        </p:nvSpPr>
        <p:spPr>
          <a:xfrm flipV="1">
            <a:off x="5760000" y="5961600"/>
            <a:ext cx="929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29" name="ZoneTexte 78"/>
          <p:cNvSpPr/>
          <p:nvPr/>
        </p:nvSpPr>
        <p:spPr>
          <a:xfrm>
            <a:off x="4099680" y="5895360"/>
            <a:ext cx="929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- 40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0" name="ZoneTexte 79"/>
          <p:cNvSpPr/>
          <p:nvPr/>
        </p:nvSpPr>
        <p:spPr>
          <a:xfrm>
            <a:off x="6005160" y="2529000"/>
            <a:ext cx="929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1" name="ZoneTexte 80"/>
          <p:cNvSpPr/>
          <p:nvPr/>
        </p:nvSpPr>
        <p:spPr>
          <a:xfrm>
            <a:off x="4109400" y="2529000"/>
            <a:ext cx="10180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- 200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2" name="ZoneTexte 82"/>
          <p:cNvSpPr/>
          <p:nvPr/>
        </p:nvSpPr>
        <p:spPr>
          <a:xfrm>
            <a:off x="2192400" y="2502360"/>
            <a:ext cx="10134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+129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3" name="ZoneTexte 81"/>
          <p:cNvSpPr/>
          <p:nvPr/>
        </p:nvSpPr>
        <p:spPr>
          <a:xfrm>
            <a:off x="235800" y="2903760"/>
            <a:ext cx="102276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0070C0"/>
                </a:solidFill>
                <a:latin typeface="Calibri"/>
                <a:ea typeface="DejaVu Sans"/>
              </a:rPr>
              <a:t>1 350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34" name="ZoneTexte 83"/>
          <p:cNvSpPr/>
          <p:nvPr/>
        </p:nvSpPr>
        <p:spPr>
          <a:xfrm>
            <a:off x="7826400" y="2880000"/>
            <a:ext cx="9298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84"/>
          <p:cNvSpPr/>
          <p:nvPr/>
        </p:nvSpPr>
        <p:spPr>
          <a:xfrm>
            <a:off x="7330680" y="6021720"/>
            <a:ext cx="9298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e 14"/>
          <p:cNvGrpSpPr/>
          <p:nvPr/>
        </p:nvGrpSpPr>
        <p:grpSpPr>
          <a:xfrm>
            <a:off x="2345760" y="4431600"/>
            <a:ext cx="1126800" cy="1327680"/>
            <a:chOff x="2345760" y="4431600"/>
            <a:chExt cx="1126800" cy="1327680"/>
          </a:xfrm>
        </p:grpSpPr>
        <p:sp>
          <p:nvSpPr>
            <p:cNvPr id="137" name="ZoneTexte 24"/>
            <p:cNvSpPr/>
            <p:nvPr/>
          </p:nvSpPr>
          <p:spPr>
            <a:xfrm>
              <a:off x="234576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38" name="Picture 2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39" name="Groupe 15"/>
          <p:cNvGrpSpPr/>
          <p:nvPr/>
        </p:nvGrpSpPr>
        <p:grpSpPr>
          <a:xfrm>
            <a:off x="851400" y="4431600"/>
            <a:ext cx="965880" cy="1327680"/>
            <a:chOff x="851400" y="4431600"/>
            <a:chExt cx="965880" cy="1327680"/>
          </a:xfrm>
        </p:grpSpPr>
        <p:sp>
          <p:nvSpPr>
            <p:cNvPr id="140" name="ZoneTexte 26"/>
            <p:cNvSpPr/>
            <p:nvPr/>
          </p:nvSpPr>
          <p:spPr>
            <a:xfrm>
              <a:off x="85140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1" name="Picture 23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2" name="Groupe 16"/>
          <p:cNvGrpSpPr/>
          <p:nvPr/>
        </p:nvGrpSpPr>
        <p:grpSpPr>
          <a:xfrm>
            <a:off x="7311960" y="4431600"/>
            <a:ext cx="965880" cy="1327680"/>
            <a:chOff x="7311960" y="4431600"/>
            <a:chExt cx="965880" cy="1327680"/>
          </a:xfrm>
        </p:grpSpPr>
        <p:sp>
          <p:nvSpPr>
            <p:cNvPr id="143" name="ZoneTexte 28"/>
            <p:cNvSpPr/>
            <p:nvPr/>
          </p:nvSpPr>
          <p:spPr>
            <a:xfrm>
              <a:off x="731196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4" name="Picture 2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5" name="Groupe 17"/>
          <p:cNvGrpSpPr/>
          <p:nvPr/>
        </p:nvGrpSpPr>
        <p:grpSpPr>
          <a:xfrm>
            <a:off x="4001040" y="4431600"/>
            <a:ext cx="1127160" cy="1327680"/>
            <a:chOff x="4001040" y="4431600"/>
            <a:chExt cx="1127160" cy="1327680"/>
          </a:xfrm>
        </p:grpSpPr>
        <p:sp>
          <p:nvSpPr>
            <p:cNvPr id="146" name="ZoneTexte 30"/>
            <p:cNvSpPr/>
            <p:nvPr/>
          </p:nvSpPr>
          <p:spPr>
            <a:xfrm>
              <a:off x="4001040" y="536472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47" name="Picture 25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8" name="Groupe 18"/>
          <p:cNvGrpSpPr/>
          <p:nvPr/>
        </p:nvGrpSpPr>
        <p:grpSpPr>
          <a:xfrm>
            <a:off x="5656320" y="4431600"/>
            <a:ext cx="1126800" cy="1327680"/>
            <a:chOff x="5656320" y="4431600"/>
            <a:chExt cx="1126800" cy="1327680"/>
          </a:xfrm>
        </p:grpSpPr>
        <p:sp>
          <p:nvSpPr>
            <p:cNvPr id="149" name="ZoneTexte 36"/>
            <p:cNvSpPr/>
            <p:nvPr/>
          </p:nvSpPr>
          <p:spPr>
            <a:xfrm>
              <a:off x="565632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50" name="Picture 2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51" name="Picture 27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152" name="Ellipse 7"/>
          <p:cNvSpPr/>
          <p:nvPr/>
        </p:nvSpPr>
        <p:spPr>
          <a:xfrm>
            <a:off x="540000" y="5760000"/>
            <a:ext cx="126072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230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3" name="Ellipse 8"/>
          <p:cNvSpPr/>
          <p:nvPr/>
        </p:nvSpPr>
        <p:spPr>
          <a:xfrm>
            <a:off x="7568280" y="5775840"/>
            <a:ext cx="125100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490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54" name="Connecteur droit 4"/>
          <p:cNvCxnSpPr>
            <a:stCxn id="152" idx="6"/>
            <a:endCxn id="153" idx="2"/>
          </p:cNvCxnSpPr>
          <p:nvPr/>
        </p:nvCxnSpPr>
        <p:spPr>
          <a:xfrm flipV="1">
            <a:off x="1800720" y="6217560"/>
            <a:ext cx="5767920" cy="7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55" name="Rectangle 11"/>
          <p:cNvSpPr/>
          <p:nvPr/>
        </p:nvSpPr>
        <p:spPr>
          <a:xfrm>
            <a:off x="2374560" y="5760000"/>
            <a:ext cx="1056600" cy="5806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B050"/>
                </a:solidFill>
                <a:latin typeface="Calibri"/>
                <a:ea typeface="DejaVu Sans"/>
              </a:rPr>
              <a:t>+300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6" name="Rectangle 12"/>
          <p:cNvSpPr/>
          <p:nvPr/>
        </p:nvSpPr>
        <p:spPr>
          <a:xfrm>
            <a:off x="4140360" y="5760000"/>
            <a:ext cx="960840" cy="554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- 40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7" name="Rectangle 13"/>
          <p:cNvSpPr/>
          <p:nvPr/>
        </p:nvSpPr>
        <p:spPr>
          <a:xfrm>
            <a:off x="5760000" y="57600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60" name="Picture 2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161" name="Picture 29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41164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162" name="Picture 30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408240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31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7600" cy="100584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32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080" cy="1001880"/>
          </a:xfrm>
          <a:prstGeom prst="rect">
            <a:avLst/>
          </a:prstGeom>
          <a:ln w="0">
            <a:noFill/>
          </a:ln>
        </p:spPr>
      </p:pic>
      <p:pic>
        <p:nvPicPr>
          <p:cNvPr id="165" name="Picture 33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080" cy="1001880"/>
          </a:xfrm>
          <a:prstGeom prst="rect">
            <a:avLst/>
          </a:prstGeom>
          <a:ln w="0">
            <a:noFill/>
          </a:ln>
        </p:spPr>
      </p:pic>
      <p:sp>
        <p:nvSpPr>
          <p:cNvPr id="166" name="ZoneTexte 38"/>
          <p:cNvSpPr/>
          <p:nvPr/>
        </p:nvSpPr>
        <p:spPr>
          <a:xfrm>
            <a:off x="2408400" y="1990440"/>
            <a:ext cx="113760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67" name="ZoneTexte 39"/>
          <p:cNvSpPr/>
          <p:nvPr/>
        </p:nvSpPr>
        <p:spPr>
          <a:xfrm>
            <a:off x="90000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8" name="ZoneTexte 40"/>
          <p:cNvSpPr/>
          <p:nvPr/>
        </p:nvSpPr>
        <p:spPr>
          <a:xfrm>
            <a:off x="742068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69" name="ZoneTexte 41"/>
          <p:cNvSpPr/>
          <p:nvPr/>
        </p:nvSpPr>
        <p:spPr>
          <a:xfrm>
            <a:off x="407916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0" name="ZoneTexte 42"/>
          <p:cNvSpPr/>
          <p:nvPr/>
        </p:nvSpPr>
        <p:spPr>
          <a:xfrm>
            <a:off x="574992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Ellipse 9"/>
          <p:cNvSpPr/>
          <p:nvPr/>
        </p:nvSpPr>
        <p:spPr>
          <a:xfrm>
            <a:off x="0" y="2581560"/>
            <a:ext cx="143928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1 350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172" name="Ellipse 10"/>
          <p:cNvSpPr/>
          <p:nvPr/>
        </p:nvSpPr>
        <p:spPr>
          <a:xfrm>
            <a:off x="7380000" y="2520000"/>
            <a:ext cx="1761840" cy="897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1 279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73" name="Connecteur droit 5"/>
          <p:cNvCxnSpPr>
            <a:stCxn id="171" idx="6"/>
            <a:endCxn id="172" idx="2"/>
          </p:cNvCxnSpPr>
          <p:nvPr/>
        </p:nvCxnSpPr>
        <p:spPr>
          <a:xfrm flipV="1">
            <a:off x="1439280" y="2968920"/>
            <a:ext cx="5941080" cy="313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74" name="Rectangle 19"/>
          <p:cNvSpPr/>
          <p:nvPr/>
        </p:nvSpPr>
        <p:spPr>
          <a:xfrm>
            <a:off x="2408400" y="235512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+129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5" name="Rectangle 20"/>
          <p:cNvSpPr/>
          <p:nvPr/>
        </p:nvSpPr>
        <p:spPr>
          <a:xfrm>
            <a:off x="4102560" y="2385000"/>
            <a:ext cx="111600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- 200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6" name="Rectangle 21"/>
          <p:cNvSpPr/>
          <p:nvPr/>
        </p:nvSpPr>
        <p:spPr>
          <a:xfrm>
            <a:off x="58251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7" name="ZoneTexte 43"/>
          <p:cNvSpPr/>
          <p:nvPr/>
        </p:nvSpPr>
        <p:spPr>
          <a:xfrm>
            <a:off x="2152800" y="2880000"/>
            <a:ext cx="50230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1 350 + 129 – 200 = 1 279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8" name="ZoneTexte 44"/>
          <p:cNvSpPr/>
          <p:nvPr/>
        </p:nvSpPr>
        <p:spPr>
          <a:xfrm>
            <a:off x="2387520" y="6163560"/>
            <a:ext cx="446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230 + 300 – 40 = 490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e 19"/>
          <p:cNvGrpSpPr/>
          <p:nvPr/>
        </p:nvGrpSpPr>
        <p:grpSpPr>
          <a:xfrm>
            <a:off x="2345760" y="4567680"/>
            <a:ext cx="1126800" cy="1327680"/>
            <a:chOff x="2345760" y="4567680"/>
            <a:chExt cx="1126800" cy="1327680"/>
          </a:xfrm>
        </p:grpSpPr>
        <p:sp>
          <p:nvSpPr>
            <p:cNvPr id="180" name="ZoneTexte 45"/>
            <p:cNvSpPr/>
            <p:nvPr/>
          </p:nvSpPr>
          <p:spPr>
            <a:xfrm>
              <a:off x="234576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1" name="Picture 3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2" name="Groupe 20"/>
          <p:cNvGrpSpPr/>
          <p:nvPr/>
        </p:nvGrpSpPr>
        <p:grpSpPr>
          <a:xfrm>
            <a:off x="851400" y="4567680"/>
            <a:ext cx="965880" cy="1327680"/>
            <a:chOff x="851400" y="4567680"/>
            <a:chExt cx="965880" cy="1327680"/>
          </a:xfrm>
        </p:grpSpPr>
        <p:sp>
          <p:nvSpPr>
            <p:cNvPr id="183" name="ZoneTexte 46"/>
            <p:cNvSpPr/>
            <p:nvPr/>
          </p:nvSpPr>
          <p:spPr>
            <a:xfrm>
              <a:off x="85140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4" name="Picture 35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5" name="Groupe 21"/>
          <p:cNvGrpSpPr/>
          <p:nvPr/>
        </p:nvGrpSpPr>
        <p:grpSpPr>
          <a:xfrm>
            <a:off x="7311960" y="4567680"/>
            <a:ext cx="965880" cy="1327680"/>
            <a:chOff x="7311960" y="4567680"/>
            <a:chExt cx="965880" cy="1327680"/>
          </a:xfrm>
        </p:grpSpPr>
        <p:sp>
          <p:nvSpPr>
            <p:cNvPr id="186" name="ZoneTexte 47"/>
            <p:cNvSpPr/>
            <p:nvPr/>
          </p:nvSpPr>
          <p:spPr>
            <a:xfrm>
              <a:off x="731196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87" name="Picture 36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8" name="Groupe 22"/>
          <p:cNvGrpSpPr/>
          <p:nvPr/>
        </p:nvGrpSpPr>
        <p:grpSpPr>
          <a:xfrm>
            <a:off x="4001040" y="4567680"/>
            <a:ext cx="1127160" cy="1327680"/>
            <a:chOff x="4001040" y="4567680"/>
            <a:chExt cx="1127160" cy="1327680"/>
          </a:xfrm>
        </p:grpSpPr>
        <p:sp>
          <p:nvSpPr>
            <p:cNvPr id="189" name="ZoneTexte 48"/>
            <p:cNvSpPr/>
            <p:nvPr/>
          </p:nvSpPr>
          <p:spPr>
            <a:xfrm>
              <a:off x="4001040" y="550080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90" name="Picture 37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91" name="Groupe 23"/>
          <p:cNvGrpSpPr/>
          <p:nvPr/>
        </p:nvGrpSpPr>
        <p:grpSpPr>
          <a:xfrm>
            <a:off x="5656320" y="4567680"/>
            <a:ext cx="1126800" cy="1327680"/>
            <a:chOff x="5656320" y="4567680"/>
            <a:chExt cx="1126800" cy="1327680"/>
          </a:xfrm>
        </p:grpSpPr>
        <p:sp>
          <p:nvSpPr>
            <p:cNvPr id="192" name="ZoneTexte 49"/>
            <p:cNvSpPr/>
            <p:nvPr/>
          </p:nvSpPr>
          <p:spPr>
            <a:xfrm>
              <a:off x="565632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193" name="Picture 3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94" name="Picture 39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195" name="Ellipse 15"/>
          <p:cNvSpPr/>
          <p:nvPr/>
        </p:nvSpPr>
        <p:spPr>
          <a:xfrm>
            <a:off x="540000" y="5940000"/>
            <a:ext cx="126072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183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6" name="Ellipse 16"/>
          <p:cNvSpPr/>
          <p:nvPr/>
        </p:nvSpPr>
        <p:spPr>
          <a:xfrm>
            <a:off x="7369560" y="5940000"/>
            <a:ext cx="89100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197" name="Connecteur droit 6"/>
          <p:cNvCxnSpPr>
            <a:stCxn id="195" idx="6"/>
            <a:endCxn id="196" idx="2"/>
          </p:cNvCxnSpPr>
          <p:nvPr/>
        </p:nvCxnSpPr>
        <p:spPr>
          <a:xfrm flipV="1">
            <a:off x="1800720" y="6381720"/>
            <a:ext cx="556920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98" name="Rectangle 22"/>
          <p:cNvSpPr/>
          <p:nvPr/>
        </p:nvSpPr>
        <p:spPr>
          <a:xfrm>
            <a:off x="2322360" y="5978520"/>
            <a:ext cx="1031400" cy="584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- 100</a:t>
            </a:r>
            <a:r>
              <a:rPr lang="fr-FR" sz="1800" b="0" strike="noStrike" spc="-1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199" name="Rectangle 23"/>
          <p:cNvSpPr/>
          <p:nvPr/>
        </p:nvSpPr>
        <p:spPr>
          <a:xfrm>
            <a:off x="4140360" y="5975640"/>
            <a:ext cx="1013040" cy="5479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 20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0" name="Rectangle 24"/>
          <p:cNvSpPr/>
          <p:nvPr/>
        </p:nvSpPr>
        <p:spPr>
          <a:xfrm>
            <a:off x="5775480" y="59634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03" name="Picture 40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41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0606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42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39470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43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4480" cy="113580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44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080" cy="113148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45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080" cy="1131480"/>
          </a:xfrm>
          <a:prstGeom prst="rect">
            <a:avLst/>
          </a:prstGeom>
          <a:ln w="0">
            <a:noFill/>
          </a:ln>
        </p:spPr>
      </p:pic>
      <p:sp>
        <p:nvSpPr>
          <p:cNvPr id="209" name="ZoneTexte 50"/>
          <p:cNvSpPr/>
          <p:nvPr/>
        </p:nvSpPr>
        <p:spPr>
          <a:xfrm>
            <a:off x="20570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0" name="ZoneTexte 51"/>
          <p:cNvSpPr/>
          <p:nvPr/>
        </p:nvSpPr>
        <p:spPr>
          <a:xfrm>
            <a:off x="35388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1" name="ZoneTexte 52"/>
          <p:cNvSpPr/>
          <p:nvPr/>
        </p:nvSpPr>
        <p:spPr>
          <a:xfrm>
            <a:off x="771624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2" name="ZoneTexte 53"/>
          <p:cNvSpPr/>
          <p:nvPr/>
        </p:nvSpPr>
        <p:spPr>
          <a:xfrm>
            <a:off x="39434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3" name="ZoneTexte 54"/>
          <p:cNvSpPr/>
          <p:nvPr/>
        </p:nvSpPr>
        <p:spPr>
          <a:xfrm>
            <a:off x="58298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4" name="Ellipse 17"/>
          <p:cNvSpPr/>
          <p:nvPr/>
        </p:nvSpPr>
        <p:spPr>
          <a:xfrm>
            <a:off x="0" y="2761560"/>
            <a:ext cx="144000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3 300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215" name="Ellipse 18"/>
          <p:cNvSpPr/>
          <p:nvPr/>
        </p:nvSpPr>
        <p:spPr>
          <a:xfrm>
            <a:off x="7740000" y="2700000"/>
            <a:ext cx="1016280" cy="101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16" name="Connecteur droit 7"/>
          <p:cNvCxnSpPr>
            <a:stCxn id="214" idx="6"/>
            <a:endCxn id="215" idx="2"/>
          </p:cNvCxnSpPr>
          <p:nvPr/>
        </p:nvCxnSpPr>
        <p:spPr>
          <a:xfrm>
            <a:off x="1440000" y="3179880"/>
            <a:ext cx="630036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17" name="Rectangle 25"/>
          <p:cNvSpPr/>
          <p:nvPr/>
        </p:nvSpPr>
        <p:spPr>
          <a:xfrm>
            <a:off x="2160000" y="2502360"/>
            <a:ext cx="10792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- 150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8" name="Rectangle 26"/>
          <p:cNvSpPr/>
          <p:nvPr/>
        </p:nvSpPr>
        <p:spPr>
          <a:xfrm>
            <a:off x="41025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9" name="Rectangle 27"/>
          <p:cNvSpPr/>
          <p:nvPr/>
        </p:nvSpPr>
        <p:spPr>
          <a:xfrm>
            <a:off x="60051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roupe 24"/>
          <p:cNvGrpSpPr/>
          <p:nvPr/>
        </p:nvGrpSpPr>
        <p:grpSpPr>
          <a:xfrm>
            <a:off x="2345760" y="4431600"/>
            <a:ext cx="1126800" cy="1327680"/>
            <a:chOff x="2345760" y="4431600"/>
            <a:chExt cx="1126800" cy="1327680"/>
          </a:xfrm>
        </p:grpSpPr>
        <p:sp>
          <p:nvSpPr>
            <p:cNvPr id="221" name="ZoneTexte 55"/>
            <p:cNvSpPr/>
            <p:nvPr/>
          </p:nvSpPr>
          <p:spPr>
            <a:xfrm>
              <a:off x="234576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2" name="Picture 4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3" name="Groupe 25"/>
          <p:cNvGrpSpPr/>
          <p:nvPr/>
        </p:nvGrpSpPr>
        <p:grpSpPr>
          <a:xfrm>
            <a:off x="851400" y="4431600"/>
            <a:ext cx="965880" cy="1327680"/>
            <a:chOff x="851400" y="4431600"/>
            <a:chExt cx="965880" cy="1327680"/>
          </a:xfrm>
        </p:grpSpPr>
        <p:sp>
          <p:nvSpPr>
            <p:cNvPr id="224" name="ZoneTexte 56"/>
            <p:cNvSpPr/>
            <p:nvPr/>
          </p:nvSpPr>
          <p:spPr>
            <a:xfrm>
              <a:off x="85140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5" name="Picture 47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6" name="Groupe 26"/>
          <p:cNvGrpSpPr/>
          <p:nvPr/>
        </p:nvGrpSpPr>
        <p:grpSpPr>
          <a:xfrm>
            <a:off x="7311960" y="4431600"/>
            <a:ext cx="965880" cy="1327680"/>
            <a:chOff x="7311960" y="4431600"/>
            <a:chExt cx="965880" cy="1327680"/>
          </a:xfrm>
        </p:grpSpPr>
        <p:sp>
          <p:nvSpPr>
            <p:cNvPr id="227" name="ZoneTexte 57"/>
            <p:cNvSpPr/>
            <p:nvPr/>
          </p:nvSpPr>
          <p:spPr>
            <a:xfrm>
              <a:off x="731196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28" name="Picture 48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9" name="Groupe 27"/>
          <p:cNvGrpSpPr/>
          <p:nvPr/>
        </p:nvGrpSpPr>
        <p:grpSpPr>
          <a:xfrm>
            <a:off x="4001040" y="4431600"/>
            <a:ext cx="1127160" cy="1327680"/>
            <a:chOff x="4001040" y="4431600"/>
            <a:chExt cx="1127160" cy="1327680"/>
          </a:xfrm>
        </p:grpSpPr>
        <p:sp>
          <p:nvSpPr>
            <p:cNvPr id="230" name="ZoneTexte 58"/>
            <p:cNvSpPr/>
            <p:nvPr/>
          </p:nvSpPr>
          <p:spPr>
            <a:xfrm>
              <a:off x="4001040" y="536472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31" name="Picture 49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2" name="Groupe 28"/>
          <p:cNvGrpSpPr/>
          <p:nvPr/>
        </p:nvGrpSpPr>
        <p:grpSpPr>
          <a:xfrm>
            <a:off x="5656320" y="4431600"/>
            <a:ext cx="1126800" cy="1327680"/>
            <a:chOff x="5656320" y="4431600"/>
            <a:chExt cx="1126800" cy="1327680"/>
          </a:xfrm>
        </p:grpSpPr>
        <p:sp>
          <p:nvSpPr>
            <p:cNvPr id="233" name="ZoneTexte 59"/>
            <p:cNvSpPr/>
            <p:nvPr/>
          </p:nvSpPr>
          <p:spPr>
            <a:xfrm>
              <a:off x="565632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34" name="Picture 5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5" name="Picture 51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236" name="Ellipse 19"/>
          <p:cNvSpPr/>
          <p:nvPr/>
        </p:nvSpPr>
        <p:spPr>
          <a:xfrm>
            <a:off x="540000" y="5759280"/>
            <a:ext cx="127728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2A6099"/>
                </a:solidFill>
                <a:latin typeface="Calibri"/>
                <a:ea typeface="DejaVu Sans"/>
              </a:rPr>
              <a:t>183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7" name="Ellipse 20"/>
          <p:cNvSpPr/>
          <p:nvPr/>
        </p:nvSpPr>
        <p:spPr>
          <a:xfrm>
            <a:off x="7386840" y="5760000"/>
            <a:ext cx="125244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63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38" name="Connecteur droit 8"/>
          <p:cNvCxnSpPr>
            <a:stCxn id="236" idx="6"/>
            <a:endCxn id="237" idx="2"/>
          </p:cNvCxnSpPr>
          <p:nvPr/>
        </p:nvCxnSpPr>
        <p:spPr>
          <a:xfrm flipV="1">
            <a:off x="1817280" y="6201720"/>
            <a:ext cx="556992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39" name="Rectangle 29"/>
          <p:cNvSpPr/>
          <p:nvPr/>
        </p:nvSpPr>
        <p:spPr>
          <a:xfrm>
            <a:off x="2374560" y="5760000"/>
            <a:ext cx="1043640" cy="5155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- 100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40" name="Rectangle 30"/>
          <p:cNvSpPr/>
          <p:nvPr/>
        </p:nvSpPr>
        <p:spPr>
          <a:xfrm>
            <a:off x="4140360" y="5760000"/>
            <a:ext cx="888480" cy="401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- 20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1" name="Rectangle 31"/>
          <p:cNvSpPr/>
          <p:nvPr/>
        </p:nvSpPr>
        <p:spPr>
          <a:xfrm>
            <a:off x="5760000" y="57600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2" name="Rectangle 241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43" name="Rectangle 242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44" name="Picture 52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53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41164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54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408240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55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7600" cy="100584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56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080" cy="100188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57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080" cy="1001880"/>
          </a:xfrm>
          <a:prstGeom prst="rect">
            <a:avLst/>
          </a:prstGeom>
          <a:ln w="0">
            <a:noFill/>
          </a:ln>
        </p:spPr>
      </p:pic>
      <p:sp>
        <p:nvSpPr>
          <p:cNvPr id="250" name="ZoneTexte 60"/>
          <p:cNvSpPr/>
          <p:nvPr/>
        </p:nvSpPr>
        <p:spPr>
          <a:xfrm>
            <a:off x="2408400" y="1990440"/>
            <a:ext cx="113760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51" name="ZoneTexte 61"/>
          <p:cNvSpPr/>
          <p:nvPr/>
        </p:nvSpPr>
        <p:spPr>
          <a:xfrm>
            <a:off x="90000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2" name="ZoneTexte 62"/>
          <p:cNvSpPr/>
          <p:nvPr/>
        </p:nvSpPr>
        <p:spPr>
          <a:xfrm>
            <a:off x="742068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3" name="ZoneTexte 63"/>
          <p:cNvSpPr/>
          <p:nvPr/>
        </p:nvSpPr>
        <p:spPr>
          <a:xfrm>
            <a:off x="407916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4" name="ZoneTexte 64"/>
          <p:cNvSpPr/>
          <p:nvPr/>
        </p:nvSpPr>
        <p:spPr>
          <a:xfrm>
            <a:off x="574992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5" name="Ellipse 21"/>
          <p:cNvSpPr/>
          <p:nvPr/>
        </p:nvSpPr>
        <p:spPr>
          <a:xfrm>
            <a:off x="0" y="2581560"/>
            <a:ext cx="144000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3 300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256" name="Ellipse 22"/>
          <p:cNvSpPr/>
          <p:nvPr/>
        </p:nvSpPr>
        <p:spPr>
          <a:xfrm>
            <a:off x="7380000" y="2520000"/>
            <a:ext cx="1761840" cy="897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3 179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57" name="Connecteur droit 9"/>
          <p:cNvCxnSpPr>
            <a:stCxn id="255" idx="6"/>
            <a:endCxn id="256" idx="2"/>
          </p:cNvCxnSpPr>
          <p:nvPr/>
        </p:nvCxnSpPr>
        <p:spPr>
          <a:xfrm flipV="1">
            <a:off x="1440000" y="2968920"/>
            <a:ext cx="5940360" cy="3132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58" name="Rectangle 32"/>
          <p:cNvSpPr/>
          <p:nvPr/>
        </p:nvSpPr>
        <p:spPr>
          <a:xfrm>
            <a:off x="2408400" y="2355120"/>
            <a:ext cx="112716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- 150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9" name="Rectangle 33"/>
          <p:cNvSpPr/>
          <p:nvPr/>
        </p:nvSpPr>
        <p:spPr>
          <a:xfrm>
            <a:off x="41025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+29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0" name="Rectangle 34"/>
          <p:cNvSpPr/>
          <p:nvPr/>
        </p:nvSpPr>
        <p:spPr>
          <a:xfrm>
            <a:off x="58251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1" name="ZoneTexte 66"/>
          <p:cNvSpPr/>
          <p:nvPr/>
        </p:nvSpPr>
        <p:spPr>
          <a:xfrm>
            <a:off x="2520000" y="6202800"/>
            <a:ext cx="39592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183 – 100 – 20 = 63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2" name="ZoneTexte 65"/>
          <p:cNvSpPr/>
          <p:nvPr/>
        </p:nvSpPr>
        <p:spPr>
          <a:xfrm>
            <a:off x="2088360" y="3000960"/>
            <a:ext cx="49294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3 300 – 150 + 29 = 3 179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Groupe 29"/>
          <p:cNvGrpSpPr/>
          <p:nvPr/>
        </p:nvGrpSpPr>
        <p:grpSpPr>
          <a:xfrm>
            <a:off x="2345760" y="4567680"/>
            <a:ext cx="1126800" cy="1327680"/>
            <a:chOff x="2345760" y="4567680"/>
            <a:chExt cx="1126800" cy="1327680"/>
          </a:xfrm>
        </p:grpSpPr>
        <p:sp>
          <p:nvSpPr>
            <p:cNvPr id="264" name="ZoneTexte 67"/>
            <p:cNvSpPr/>
            <p:nvPr/>
          </p:nvSpPr>
          <p:spPr>
            <a:xfrm>
              <a:off x="234576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65" name="Picture 58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6" name="Groupe 30"/>
          <p:cNvGrpSpPr/>
          <p:nvPr/>
        </p:nvGrpSpPr>
        <p:grpSpPr>
          <a:xfrm>
            <a:off x="851400" y="4567680"/>
            <a:ext cx="965880" cy="1327680"/>
            <a:chOff x="851400" y="4567680"/>
            <a:chExt cx="965880" cy="1327680"/>
          </a:xfrm>
        </p:grpSpPr>
        <p:sp>
          <p:nvSpPr>
            <p:cNvPr id="267" name="ZoneTexte 68"/>
            <p:cNvSpPr/>
            <p:nvPr/>
          </p:nvSpPr>
          <p:spPr>
            <a:xfrm>
              <a:off x="85140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68" name="Picture 59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9" name="Groupe 31"/>
          <p:cNvGrpSpPr/>
          <p:nvPr/>
        </p:nvGrpSpPr>
        <p:grpSpPr>
          <a:xfrm>
            <a:off x="7311960" y="4567680"/>
            <a:ext cx="965880" cy="1327680"/>
            <a:chOff x="7311960" y="4567680"/>
            <a:chExt cx="965880" cy="1327680"/>
          </a:xfrm>
        </p:grpSpPr>
        <p:sp>
          <p:nvSpPr>
            <p:cNvPr id="270" name="ZoneTexte 69"/>
            <p:cNvSpPr/>
            <p:nvPr/>
          </p:nvSpPr>
          <p:spPr>
            <a:xfrm>
              <a:off x="731196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1" name="Picture 60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2" name="Groupe 32"/>
          <p:cNvGrpSpPr/>
          <p:nvPr/>
        </p:nvGrpSpPr>
        <p:grpSpPr>
          <a:xfrm>
            <a:off x="4001040" y="4567680"/>
            <a:ext cx="1127160" cy="1327680"/>
            <a:chOff x="4001040" y="4567680"/>
            <a:chExt cx="1127160" cy="1327680"/>
          </a:xfrm>
        </p:grpSpPr>
        <p:sp>
          <p:nvSpPr>
            <p:cNvPr id="273" name="ZoneTexte 70"/>
            <p:cNvSpPr/>
            <p:nvPr/>
          </p:nvSpPr>
          <p:spPr>
            <a:xfrm>
              <a:off x="4001040" y="550080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4" name="Picture 61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5" name="Groupe 33"/>
          <p:cNvGrpSpPr/>
          <p:nvPr/>
        </p:nvGrpSpPr>
        <p:grpSpPr>
          <a:xfrm>
            <a:off x="5656320" y="4567680"/>
            <a:ext cx="1126800" cy="1327680"/>
            <a:chOff x="5656320" y="4567680"/>
            <a:chExt cx="1126800" cy="1327680"/>
          </a:xfrm>
        </p:grpSpPr>
        <p:sp>
          <p:nvSpPr>
            <p:cNvPr id="276" name="ZoneTexte 71"/>
            <p:cNvSpPr/>
            <p:nvPr/>
          </p:nvSpPr>
          <p:spPr>
            <a:xfrm>
              <a:off x="565632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277" name="Picture 6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78" name="Picture 63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279" name="Ellipse 23"/>
          <p:cNvSpPr/>
          <p:nvPr/>
        </p:nvSpPr>
        <p:spPr>
          <a:xfrm>
            <a:off x="360000" y="5940000"/>
            <a:ext cx="144072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675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280" name="Ellipse 24"/>
          <p:cNvSpPr/>
          <p:nvPr/>
        </p:nvSpPr>
        <p:spPr>
          <a:xfrm>
            <a:off x="7369560" y="5940000"/>
            <a:ext cx="89100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281" name="Connecteur droit 10"/>
          <p:cNvCxnSpPr>
            <a:stCxn id="279" idx="6"/>
            <a:endCxn id="280" idx="2"/>
          </p:cNvCxnSpPr>
          <p:nvPr/>
        </p:nvCxnSpPr>
        <p:spPr>
          <a:xfrm flipV="1">
            <a:off x="1800720" y="6381720"/>
            <a:ext cx="556920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82" name="Rectangle 35"/>
          <p:cNvSpPr/>
          <p:nvPr/>
        </p:nvSpPr>
        <p:spPr>
          <a:xfrm>
            <a:off x="2340000" y="5978520"/>
            <a:ext cx="1079280" cy="6807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- 300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3" name="Rectangle 36"/>
          <p:cNvSpPr/>
          <p:nvPr/>
        </p:nvSpPr>
        <p:spPr>
          <a:xfrm>
            <a:off x="4140000" y="5975640"/>
            <a:ext cx="1079280" cy="6836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-26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4" name="Rectangle 37"/>
          <p:cNvSpPr/>
          <p:nvPr/>
        </p:nvSpPr>
        <p:spPr>
          <a:xfrm>
            <a:off x="5775480" y="5963400"/>
            <a:ext cx="888840" cy="6958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287" name="Picture 64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65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0606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66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39470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67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4480" cy="113580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68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080" cy="11314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69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080" cy="1131480"/>
          </a:xfrm>
          <a:prstGeom prst="rect">
            <a:avLst/>
          </a:prstGeom>
          <a:ln w="0">
            <a:noFill/>
          </a:ln>
        </p:spPr>
      </p:pic>
      <p:sp>
        <p:nvSpPr>
          <p:cNvPr id="293" name="ZoneTexte 72"/>
          <p:cNvSpPr/>
          <p:nvPr/>
        </p:nvSpPr>
        <p:spPr>
          <a:xfrm>
            <a:off x="20570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4" name="ZoneTexte 73"/>
          <p:cNvSpPr/>
          <p:nvPr/>
        </p:nvSpPr>
        <p:spPr>
          <a:xfrm>
            <a:off x="35388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5" name="ZoneTexte 74"/>
          <p:cNvSpPr/>
          <p:nvPr/>
        </p:nvSpPr>
        <p:spPr>
          <a:xfrm>
            <a:off x="771624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6" name="ZoneTexte 75"/>
          <p:cNvSpPr/>
          <p:nvPr/>
        </p:nvSpPr>
        <p:spPr>
          <a:xfrm>
            <a:off x="39434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7" name="ZoneTexte 76"/>
          <p:cNvSpPr/>
          <p:nvPr/>
        </p:nvSpPr>
        <p:spPr>
          <a:xfrm>
            <a:off x="58298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98" name="Ellipse 25"/>
          <p:cNvSpPr/>
          <p:nvPr/>
        </p:nvSpPr>
        <p:spPr>
          <a:xfrm>
            <a:off x="0" y="2761560"/>
            <a:ext cx="144000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1 750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299" name="Ellipse 26"/>
          <p:cNvSpPr/>
          <p:nvPr/>
        </p:nvSpPr>
        <p:spPr>
          <a:xfrm>
            <a:off x="7740000" y="2700000"/>
            <a:ext cx="1016280" cy="101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00" name="Connecteur droit 11"/>
          <p:cNvCxnSpPr>
            <a:stCxn id="298" idx="6"/>
            <a:endCxn id="299" idx="2"/>
          </p:cNvCxnSpPr>
          <p:nvPr/>
        </p:nvCxnSpPr>
        <p:spPr>
          <a:xfrm>
            <a:off x="1440000" y="3179880"/>
            <a:ext cx="630036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01" name="Rectangle 38"/>
          <p:cNvSpPr/>
          <p:nvPr/>
        </p:nvSpPr>
        <p:spPr>
          <a:xfrm>
            <a:off x="219312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2" name="Rectangle 39"/>
          <p:cNvSpPr/>
          <p:nvPr/>
        </p:nvSpPr>
        <p:spPr>
          <a:xfrm>
            <a:off x="41025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03" name="Rectangle 40"/>
          <p:cNvSpPr/>
          <p:nvPr/>
        </p:nvSpPr>
        <p:spPr>
          <a:xfrm>
            <a:off x="60051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roupe 34"/>
          <p:cNvGrpSpPr/>
          <p:nvPr/>
        </p:nvGrpSpPr>
        <p:grpSpPr>
          <a:xfrm>
            <a:off x="2345760" y="4431600"/>
            <a:ext cx="1126800" cy="1327680"/>
            <a:chOff x="2345760" y="4431600"/>
            <a:chExt cx="1126800" cy="1327680"/>
          </a:xfrm>
        </p:grpSpPr>
        <p:sp>
          <p:nvSpPr>
            <p:cNvPr id="305" name="ZoneTexte 86"/>
            <p:cNvSpPr/>
            <p:nvPr/>
          </p:nvSpPr>
          <p:spPr>
            <a:xfrm>
              <a:off x="234576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06" name="Picture 70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07" name="Groupe 35"/>
          <p:cNvGrpSpPr/>
          <p:nvPr/>
        </p:nvGrpSpPr>
        <p:grpSpPr>
          <a:xfrm>
            <a:off x="851400" y="4431600"/>
            <a:ext cx="965880" cy="1327680"/>
            <a:chOff x="851400" y="4431600"/>
            <a:chExt cx="965880" cy="1327680"/>
          </a:xfrm>
        </p:grpSpPr>
        <p:sp>
          <p:nvSpPr>
            <p:cNvPr id="308" name="ZoneTexte 87"/>
            <p:cNvSpPr/>
            <p:nvPr/>
          </p:nvSpPr>
          <p:spPr>
            <a:xfrm>
              <a:off x="85140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09" name="Picture 71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0" name="Groupe 36"/>
          <p:cNvGrpSpPr/>
          <p:nvPr/>
        </p:nvGrpSpPr>
        <p:grpSpPr>
          <a:xfrm>
            <a:off x="7311960" y="4431600"/>
            <a:ext cx="965880" cy="1327680"/>
            <a:chOff x="7311960" y="4431600"/>
            <a:chExt cx="965880" cy="1327680"/>
          </a:xfrm>
        </p:grpSpPr>
        <p:sp>
          <p:nvSpPr>
            <p:cNvPr id="311" name="ZoneTexte 88"/>
            <p:cNvSpPr/>
            <p:nvPr/>
          </p:nvSpPr>
          <p:spPr>
            <a:xfrm>
              <a:off x="7311960" y="536472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2" name="Picture 72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43160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3" name="Groupe 37"/>
          <p:cNvGrpSpPr/>
          <p:nvPr/>
        </p:nvGrpSpPr>
        <p:grpSpPr>
          <a:xfrm>
            <a:off x="4001040" y="4431600"/>
            <a:ext cx="1127160" cy="1327680"/>
            <a:chOff x="4001040" y="4431600"/>
            <a:chExt cx="1127160" cy="1327680"/>
          </a:xfrm>
        </p:grpSpPr>
        <p:sp>
          <p:nvSpPr>
            <p:cNvPr id="314" name="ZoneTexte 89"/>
            <p:cNvSpPr/>
            <p:nvPr/>
          </p:nvSpPr>
          <p:spPr>
            <a:xfrm>
              <a:off x="4001040" y="536472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5" name="Picture 73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43160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6" name="Groupe 38"/>
          <p:cNvGrpSpPr/>
          <p:nvPr/>
        </p:nvGrpSpPr>
        <p:grpSpPr>
          <a:xfrm>
            <a:off x="5656320" y="4431600"/>
            <a:ext cx="1126800" cy="1327680"/>
            <a:chOff x="5656320" y="4431600"/>
            <a:chExt cx="1126800" cy="1327680"/>
          </a:xfrm>
        </p:grpSpPr>
        <p:sp>
          <p:nvSpPr>
            <p:cNvPr id="317" name="ZoneTexte 90"/>
            <p:cNvSpPr/>
            <p:nvPr/>
          </p:nvSpPr>
          <p:spPr>
            <a:xfrm>
              <a:off x="5656320" y="536472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18" name="Picture 74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43160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19" name="Picture 75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320" name="Ellipse 27"/>
          <p:cNvSpPr/>
          <p:nvPr/>
        </p:nvSpPr>
        <p:spPr>
          <a:xfrm>
            <a:off x="360000" y="5759280"/>
            <a:ext cx="145728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675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21" name="Ellipse 28"/>
          <p:cNvSpPr/>
          <p:nvPr/>
        </p:nvSpPr>
        <p:spPr>
          <a:xfrm>
            <a:off x="7386840" y="5760000"/>
            <a:ext cx="143244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349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22" name="Connecteur droit 12"/>
          <p:cNvCxnSpPr>
            <a:stCxn id="320" idx="6"/>
            <a:endCxn id="321" idx="2"/>
          </p:cNvCxnSpPr>
          <p:nvPr/>
        </p:nvCxnSpPr>
        <p:spPr>
          <a:xfrm flipV="1">
            <a:off x="1817280" y="6201720"/>
            <a:ext cx="556992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23" name="Rectangle 41"/>
          <p:cNvSpPr/>
          <p:nvPr/>
        </p:nvSpPr>
        <p:spPr>
          <a:xfrm>
            <a:off x="2464920" y="5760000"/>
            <a:ext cx="954360" cy="539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-300</a:t>
            </a:r>
            <a:r>
              <a:rPr lang="fr-FR" sz="1800" b="0" strike="noStrike" spc="-1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24" name="Rectangle 42"/>
          <p:cNvSpPr/>
          <p:nvPr/>
        </p:nvSpPr>
        <p:spPr>
          <a:xfrm>
            <a:off x="4140360" y="5760000"/>
            <a:ext cx="888480" cy="495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- 26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25" name="Rectangle 43"/>
          <p:cNvSpPr/>
          <p:nvPr/>
        </p:nvSpPr>
        <p:spPr>
          <a:xfrm>
            <a:off x="5760000" y="57600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26" name="Rectangle 325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27" name="Rectangle 326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lang="fr-FR" sz="3200" b="1" strike="noStrike" spc="-1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328" name="Picture 76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329" name="Picture 77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41164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78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4082400" y="1080000"/>
            <a:ext cx="1137600" cy="100224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79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753160" y="1080000"/>
            <a:ext cx="1137600" cy="100584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80" descr="Image générée"/>
          <p:cNvPicPr/>
          <p:nvPr/>
        </p:nvPicPr>
        <p:blipFill>
          <a:blip r:embed="rId7"/>
          <a:stretch/>
        </p:blipFill>
        <p:spPr>
          <a:xfrm>
            <a:off x="905400" y="1083960"/>
            <a:ext cx="973080" cy="100188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81" descr="Image générée"/>
          <p:cNvPicPr/>
          <p:nvPr/>
        </p:nvPicPr>
        <p:blipFill>
          <a:blip r:embed="rId7"/>
          <a:stretch/>
        </p:blipFill>
        <p:spPr>
          <a:xfrm>
            <a:off x="7430760" y="1092240"/>
            <a:ext cx="973080" cy="1001880"/>
          </a:xfrm>
          <a:prstGeom prst="rect">
            <a:avLst/>
          </a:prstGeom>
          <a:ln w="0">
            <a:noFill/>
          </a:ln>
        </p:spPr>
      </p:pic>
      <p:sp>
        <p:nvSpPr>
          <p:cNvPr id="334" name="ZoneTexte 91"/>
          <p:cNvSpPr/>
          <p:nvPr/>
        </p:nvSpPr>
        <p:spPr>
          <a:xfrm>
            <a:off x="2408400" y="1990440"/>
            <a:ext cx="113760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18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35" name="ZoneTexte 92"/>
          <p:cNvSpPr/>
          <p:nvPr/>
        </p:nvSpPr>
        <p:spPr>
          <a:xfrm>
            <a:off x="90000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6" name="ZoneTexte 93"/>
          <p:cNvSpPr/>
          <p:nvPr/>
        </p:nvSpPr>
        <p:spPr>
          <a:xfrm>
            <a:off x="7420680" y="1990440"/>
            <a:ext cx="975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7" name="ZoneTexte 94"/>
          <p:cNvSpPr/>
          <p:nvPr/>
        </p:nvSpPr>
        <p:spPr>
          <a:xfrm>
            <a:off x="407916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8" name="ZoneTexte 95"/>
          <p:cNvSpPr/>
          <p:nvPr/>
        </p:nvSpPr>
        <p:spPr>
          <a:xfrm>
            <a:off x="5749920" y="1990440"/>
            <a:ext cx="113760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39" name="Ellipse 29"/>
          <p:cNvSpPr/>
          <p:nvPr/>
        </p:nvSpPr>
        <p:spPr>
          <a:xfrm>
            <a:off x="0" y="2581560"/>
            <a:ext cx="150192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 dirty="0">
                <a:solidFill>
                  <a:srgbClr val="2A6099"/>
                </a:solidFill>
                <a:latin typeface="Calibri"/>
                <a:ea typeface="DejaVu Sans"/>
              </a:rPr>
              <a:t>1 750</a:t>
            </a:r>
            <a:endParaRPr lang="fr-FR" sz="2800" b="0" strike="noStrike" spc="-1" dirty="0">
              <a:latin typeface="Arial"/>
            </a:endParaRPr>
          </a:p>
        </p:txBody>
      </p:sp>
      <p:sp>
        <p:nvSpPr>
          <p:cNvPr id="340" name="Ellipse 30"/>
          <p:cNvSpPr/>
          <p:nvPr/>
        </p:nvSpPr>
        <p:spPr>
          <a:xfrm>
            <a:off x="7380000" y="2520000"/>
            <a:ext cx="1761840" cy="897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1 998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41" name="Connecteur droit 14"/>
          <p:cNvCxnSpPr>
            <a:cxnSpLocks/>
            <a:stCxn id="339" idx="6"/>
            <a:endCxn id="340" idx="2"/>
          </p:cNvCxnSpPr>
          <p:nvPr/>
        </p:nvCxnSpPr>
        <p:spPr>
          <a:xfrm flipV="1">
            <a:off x="1501920" y="2968920"/>
            <a:ext cx="5878080" cy="3078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42" name="Rectangle 44"/>
          <p:cNvSpPr/>
          <p:nvPr/>
        </p:nvSpPr>
        <p:spPr>
          <a:xfrm>
            <a:off x="2408400" y="235512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+250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3" name="Rectangle 45"/>
          <p:cNvSpPr/>
          <p:nvPr/>
        </p:nvSpPr>
        <p:spPr>
          <a:xfrm>
            <a:off x="41025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4" name="Rectangle 46"/>
          <p:cNvSpPr/>
          <p:nvPr/>
        </p:nvSpPr>
        <p:spPr>
          <a:xfrm>
            <a:off x="5825160" y="238500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45" name="ZoneTexte 97"/>
          <p:cNvSpPr/>
          <p:nvPr/>
        </p:nvSpPr>
        <p:spPr>
          <a:xfrm>
            <a:off x="2160000" y="3000240"/>
            <a:ext cx="493056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1 750 + 250 – 2 = 1 998</a:t>
            </a:r>
            <a:endParaRPr lang="fr-FR" sz="3600" b="0" strike="noStrike" spc="-1" dirty="0">
              <a:latin typeface="Arial"/>
            </a:endParaRPr>
          </a:p>
        </p:txBody>
      </p:sp>
      <p:sp>
        <p:nvSpPr>
          <p:cNvPr id="346" name="ZoneTexte 96"/>
          <p:cNvSpPr/>
          <p:nvPr/>
        </p:nvSpPr>
        <p:spPr>
          <a:xfrm>
            <a:off x="2520000" y="6255720"/>
            <a:ext cx="41392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675 – 300 – 26 = 349</a:t>
            </a:r>
            <a:endParaRPr lang="fr-FR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" name="Groupe 39"/>
          <p:cNvGrpSpPr/>
          <p:nvPr/>
        </p:nvGrpSpPr>
        <p:grpSpPr>
          <a:xfrm>
            <a:off x="2345760" y="4567680"/>
            <a:ext cx="1126800" cy="1327680"/>
            <a:chOff x="2345760" y="4567680"/>
            <a:chExt cx="1126800" cy="1327680"/>
          </a:xfrm>
        </p:grpSpPr>
        <p:sp>
          <p:nvSpPr>
            <p:cNvPr id="348" name="ZoneTexte 5"/>
            <p:cNvSpPr/>
            <p:nvPr/>
          </p:nvSpPr>
          <p:spPr>
            <a:xfrm>
              <a:off x="234576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49" name="Picture 82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234576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0" name="Groupe 40"/>
          <p:cNvGrpSpPr/>
          <p:nvPr/>
        </p:nvGrpSpPr>
        <p:grpSpPr>
          <a:xfrm>
            <a:off x="851400" y="4567680"/>
            <a:ext cx="965880" cy="1327680"/>
            <a:chOff x="851400" y="4567680"/>
            <a:chExt cx="965880" cy="1327680"/>
          </a:xfrm>
        </p:grpSpPr>
        <p:sp>
          <p:nvSpPr>
            <p:cNvPr id="351" name="ZoneTexte 98"/>
            <p:cNvSpPr/>
            <p:nvPr/>
          </p:nvSpPr>
          <p:spPr>
            <a:xfrm>
              <a:off x="85140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2" name="Picture 83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85140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3" name="Groupe 41"/>
          <p:cNvGrpSpPr/>
          <p:nvPr/>
        </p:nvGrpSpPr>
        <p:grpSpPr>
          <a:xfrm>
            <a:off x="7311960" y="4567680"/>
            <a:ext cx="965880" cy="1327680"/>
            <a:chOff x="7311960" y="4567680"/>
            <a:chExt cx="965880" cy="1327680"/>
          </a:xfrm>
        </p:grpSpPr>
        <p:sp>
          <p:nvSpPr>
            <p:cNvPr id="354" name="ZoneTexte 99"/>
            <p:cNvSpPr/>
            <p:nvPr/>
          </p:nvSpPr>
          <p:spPr>
            <a:xfrm>
              <a:off x="7311960" y="5500800"/>
              <a:ext cx="96588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5" name="Picture 84" descr="Image générée"/>
            <p:cNvPicPr/>
            <p:nvPr/>
          </p:nvPicPr>
          <p:blipFill>
            <a:blip r:embed="rId3"/>
            <a:srcRect t="10089" b="6081"/>
            <a:stretch/>
          </p:blipFill>
          <p:spPr>
            <a:xfrm>
              <a:off x="7311960" y="4567680"/>
              <a:ext cx="96588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6" name="Groupe 42"/>
          <p:cNvGrpSpPr/>
          <p:nvPr/>
        </p:nvGrpSpPr>
        <p:grpSpPr>
          <a:xfrm>
            <a:off x="4001040" y="4567680"/>
            <a:ext cx="1127160" cy="1327680"/>
            <a:chOff x="4001040" y="4567680"/>
            <a:chExt cx="1127160" cy="1327680"/>
          </a:xfrm>
        </p:grpSpPr>
        <p:sp>
          <p:nvSpPr>
            <p:cNvPr id="357" name="ZoneTexte 100"/>
            <p:cNvSpPr/>
            <p:nvPr/>
          </p:nvSpPr>
          <p:spPr>
            <a:xfrm>
              <a:off x="4001040" y="5500800"/>
              <a:ext cx="112716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58" name="Picture 85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4001040" y="4567680"/>
              <a:ext cx="1127160" cy="9248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9" name="Groupe 43"/>
          <p:cNvGrpSpPr/>
          <p:nvPr/>
        </p:nvGrpSpPr>
        <p:grpSpPr>
          <a:xfrm>
            <a:off x="5656320" y="4567680"/>
            <a:ext cx="1126800" cy="1327680"/>
            <a:chOff x="5656320" y="4567680"/>
            <a:chExt cx="1126800" cy="1327680"/>
          </a:xfrm>
        </p:grpSpPr>
        <p:sp>
          <p:nvSpPr>
            <p:cNvPr id="360" name="ZoneTexte 101"/>
            <p:cNvSpPr/>
            <p:nvPr/>
          </p:nvSpPr>
          <p:spPr>
            <a:xfrm>
              <a:off x="5656320" y="5500800"/>
              <a:ext cx="112680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lang="fr-FR" sz="2000" b="1" strike="noStrike" spc="-1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lang="fr-FR" sz="2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lang="fr-FR" sz="2000" b="0" strike="noStrike" spc="-1">
                <a:latin typeface="Arial"/>
              </a:endParaRPr>
            </a:p>
          </p:txBody>
        </p:sp>
        <p:pic>
          <p:nvPicPr>
            <p:cNvPr id="361" name="Picture 86" descr="Image générée"/>
            <p:cNvPicPr/>
            <p:nvPr/>
          </p:nvPicPr>
          <p:blipFill>
            <a:blip r:embed="rId2"/>
            <a:srcRect r="38177"/>
            <a:stretch/>
          </p:blipFill>
          <p:spPr>
            <a:xfrm>
              <a:off x="5656320" y="4567680"/>
              <a:ext cx="1126800" cy="9248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62" name="Picture 87" descr="Image générée"/>
          <p:cNvPicPr/>
          <p:nvPr/>
        </p:nvPicPr>
        <p:blipFill>
          <a:blip r:embed="rId4"/>
          <a:srcRect t="21278" b="19871"/>
          <a:stretch/>
        </p:blipFill>
        <p:spPr>
          <a:xfrm>
            <a:off x="7912800" y="3768480"/>
            <a:ext cx="1229040" cy="549360"/>
          </a:xfrm>
          <a:prstGeom prst="rect">
            <a:avLst/>
          </a:prstGeom>
          <a:ln w="0">
            <a:noFill/>
          </a:ln>
        </p:spPr>
      </p:pic>
      <p:sp>
        <p:nvSpPr>
          <p:cNvPr id="363" name="Ellipse 31"/>
          <p:cNvSpPr/>
          <p:nvPr/>
        </p:nvSpPr>
        <p:spPr>
          <a:xfrm>
            <a:off x="540000" y="5940000"/>
            <a:ext cx="1438920" cy="9158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2A6099"/>
                </a:solidFill>
                <a:latin typeface="Calibri"/>
                <a:ea typeface="DejaVu Sans"/>
              </a:rPr>
              <a:t>428</a:t>
            </a:r>
            <a:endParaRPr lang="fr-FR" sz="4000" b="0" strike="noStrike" spc="-1">
              <a:latin typeface="Arial"/>
            </a:endParaRPr>
          </a:p>
        </p:txBody>
      </p:sp>
      <p:sp>
        <p:nvSpPr>
          <p:cNvPr id="364" name="Ellipse 32"/>
          <p:cNvSpPr/>
          <p:nvPr/>
        </p:nvSpPr>
        <p:spPr>
          <a:xfrm>
            <a:off x="7369560" y="5940000"/>
            <a:ext cx="891000" cy="88344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65" name="Connecteur droit 16"/>
          <p:cNvCxnSpPr>
            <a:stCxn id="363" idx="6"/>
            <a:endCxn id="364" idx="2"/>
          </p:cNvCxnSpPr>
          <p:nvPr/>
        </p:nvCxnSpPr>
        <p:spPr>
          <a:xfrm flipV="1">
            <a:off x="1978920" y="6381720"/>
            <a:ext cx="539100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66" name="Rectangle 47"/>
          <p:cNvSpPr/>
          <p:nvPr/>
        </p:nvSpPr>
        <p:spPr>
          <a:xfrm>
            <a:off x="2340000" y="5978520"/>
            <a:ext cx="1135080" cy="5580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- 200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67" name="Rectangle 48"/>
          <p:cNvSpPr/>
          <p:nvPr/>
        </p:nvSpPr>
        <p:spPr>
          <a:xfrm>
            <a:off x="4140360" y="5975640"/>
            <a:ext cx="888480" cy="54792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- 8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68" name="Rectangle 49"/>
          <p:cNvSpPr/>
          <p:nvPr/>
        </p:nvSpPr>
        <p:spPr>
          <a:xfrm>
            <a:off x="5775480" y="5963400"/>
            <a:ext cx="888840" cy="401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69" name="Rectangle 368"/>
          <p:cNvSpPr/>
          <p:nvPr/>
        </p:nvSpPr>
        <p:spPr>
          <a:xfrm>
            <a:off x="540360" y="360000"/>
            <a:ext cx="6297480" cy="537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70" name="Rectangle 369"/>
          <p:cNvSpPr/>
          <p:nvPr/>
        </p:nvSpPr>
        <p:spPr>
          <a:xfrm>
            <a:off x="360360" y="3737880"/>
            <a:ext cx="6297480" cy="93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371" name="Picture 88" descr="Image générée"/>
          <p:cNvPicPr/>
          <p:nvPr/>
        </p:nvPicPr>
        <p:blipFill>
          <a:blip r:embed="rId5"/>
          <a:stretch/>
        </p:blipFill>
        <p:spPr>
          <a:xfrm>
            <a:off x="8010360" y="360000"/>
            <a:ext cx="717840" cy="717840"/>
          </a:xfrm>
          <a:prstGeom prst="rect">
            <a:avLst/>
          </a:prstGeom>
          <a:ln w="0">
            <a:noFill/>
          </a:ln>
        </p:spPr>
      </p:pic>
      <p:pic>
        <p:nvPicPr>
          <p:cNvPr id="372" name="Picture 89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20606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90" descr="Image générée"/>
          <p:cNvPicPr/>
          <p:nvPr/>
        </p:nvPicPr>
        <p:blipFill>
          <a:blip r:embed="rId6"/>
          <a:srcRect t="11585"/>
          <a:stretch/>
        </p:blipFill>
        <p:spPr>
          <a:xfrm>
            <a:off x="3947040" y="1080000"/>
            <a:ext cx="1284480" cy="113148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91" descr="Image générée"/>
          <p:cNvPicPr/>
          <p:nvPr/>
        </p:nvPicPr>
        <p:blipFill>
          <a:blip r:embed="rId6"/>
          <a:srcRect t="11257"/>
          <a:stretch/>
        </p:blipFill>
        <p:spPr>
          <a:xfrm>
            <a:off x="5833440" y="1080000"/>
            <a:ext cx="1284480" cy="113580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92" descr="Image générée"/>
          <p:cNvPicPr/>
          <p:nvPr/>
        </p:nvPicPr>
        <p:blipFill>
          <a:blip r:embed="rId7"/>
          <a:stretch/>
        </p:blipFill>
        <p:spPr>
          <a:xfrm>
            <a:off x="360000" y="1084320"/>
            <a:ext cx="1099080" cy="1131480"/>
          </a:xfrm>
          <a:prstGeom prst="rect">
            <a:avLst/>
          </a:prstGeom>
          <a:ln w="0">
            <a:noFill/>
          </a:ln>
        </p:spPr>
      </p:pic>
      <p:pic>
        <p:nvPicPr>
          <p:cNvPr id="376" name="Picture 93" descr="Image générée"/>
          <p:cNvPicPr/>
          <p:nvPr/>
        </p:nvPicPr>
        <p:blipFill>
          <a:blip r:embed="rId7"/>
          <a:stretch/>
        </p:blipFill>
        <p:spPr>
          <a:xfrm>
            <a:off x="7727400" y="1093680"/>
            <a:ext cx="1099080" cy="1131480"/>
          </a:xfrm>
          <a:prstGeom prst="rect">
            <a:avLst/>
          </a:prstGeom>
          <a:ln w="0">
            <a:noFill/>
          </a:ln>
        </p:spPr>
      </p:pic>
      <p:sp>
        <p:nvSpPr>
          <p:cNvPr id="377" name="ZoneTexte 102"/>
          <p:cNvSpPr/>
          <p:nvPr/>
        </p:nvSpPr>
        <p:spPr>
          <a:xfrm>
            <a:off x="20570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78" name="ZoneTexte 103"/>
          <p:cNvSpPr/>
          <p:nvPr/>
        </p:nvSpPr>
        <p:spPr>
          <a:xfrm>
            <a:off x="35388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79" name="ZoneTexte 104"/>
          <p:cNvSpPr/>
          <p:nvPr/>
        </p:nvSpPr>
        <p:spPr>
          <a:xfrm>
            <a:off x="7716240" y="2107800"/>
            <a:ext cx="110160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0" name="ZoneTexte 105"/>
          <p:cNvSpPr/>
          <p:nvPr/>
        </p:nvSpPr>
        <p:spPr>
          <a:xfrm>
            <a:off x="39434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1" name="ZoneTexte 106"/>
          <p:cNvSpPr/>
          <p:nvPr/>
        </p:nvSpPr>
        <p:spPr>
          <a:xfrm>
            <a:off x="5829840" y="2107800"/>
            <a:ext cx="12844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lang="fr-FR" sz="2000" b="1" strike="noStrike" spc="-1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lang="fr-FR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382" name="Ellipse 33"/>
          <p:cNvSpPr/>
          <p:nvPr/>
        </p:nvSpPr>
        <p:spPr>
          <a:xfrm>
            <a:off x="0" y="2761560"/>
            <a:ext cx="1440000" cy="83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2A6099"/>
                </a:solidFill>
                <a:latin typeface="Calibri"/>
                <a:ea typeface="DejaVu Sans"/>
              </a:rPr>
              <a:t>4 000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383" name="Ellipse 34"/>
          <p:cNvSpPr/>
          <p:nvPr/>
        </p:nvSpPr>
        <p:spPr>
          <a:xfrm>
            <a:off x="7740000" y="2700000"/>
            <a:ext cx="1016280" cy="101628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lang="fr-FR" sz="3600" b="0" strike="noStrike" spc="-1">
              <a:latin typeface="Arial"/>
            </a:endParaRPr>
          </a:p>
        </p:txBody>
      </p:sp>
      <p:cxnSp>
        <p:nvCxnSpPr>
          <p:cNvPr id="384" name="Connecteur droit 17"/>
          <p:cNvCxnSpPr>
            <a:stCxn id="382" idx="6"/>
            <a:endCxn id="383" idx="2"/>
          </p:cNvCxnSpPr>
          <p:nvPr/>
        </p:nvCxnSpPr>
        <p:spPr>
          <a:xfrm>
            <a:off x="1440000" y="3179880"/>
            <a:ext cx="630036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85" name="Rectangle 50"/>
          <p:cNvSpPr/>
          <p:nvPr/>
        </p:nvSpPr>
        <p:spPr>
          <a:xfrm>
            <a:off x="1813680" y="2502360"/>
            <a:ext cx="1643400" cy="82440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129D45"/>
                </a:solidFill>
                <a:latin typeface="Calibri"/>
                <a:ea typeface="DejaVu Sans"/>
              </a:rPr>
              <a:t>- la moitié</a:t>
            </a:r>
            <a:endParaRPr lang="fr-FR" sz="2800" b="0" strike="noStrike" spc="-1">
              <a:latin typeface="Arial"/>
            </a:endParaRPr>
          </a:p>
        </p:txBody>
      </p:sp>
      <p:sp>
        <p:nvSpPr>
          <p:cNvPr id="386" name="Rectangle 51"/>
          <p:cNvSpPr/>
          <p:nvPr/>
        </p:nvSpPr>
        <p:spPr>
          <a:xfrm>
            <a:off x="41025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+750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387" name="Rectangle 52"/>
          <p:cNvSpPr/>
          <p:nvPr/>
        </p:nvSpPr>
        <p:spPr>
          <a:xfrm>
            <a:off x="6005160" y="2502360"/>
            <a:ext cx="1012680" cy="6022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439</Words>
  <Application>Microsoft Office PowerPoint</Application>
  <PresentationFormat>Affichage à l'écran (4:3)</PresentationFormat>
  <Paragraphs>206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Symbol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64</cp:revision>
  <dcterms:created xsi:type="dcterms:W3CDTF">2023-02-07T14:55:57Z</dcterms:created>
  <dcterms:modified xsi:type="dcterms:W3CDTF">2026-07-19T15:25:45Z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