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532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10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532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10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8320" y="0"/>
            <a:ext cx="125532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10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1" name="Rectangle 5"/>
          <p:cNvSpPr/>
          <p:nvPr/>
        </p:nvSpPr>
        <p:spPr>
          <a:xfrm>
            <a:off x="0" y="317880"/>
            <a:ext cx="9142920" cy="6526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ZoneTexte 6"/>
          <p:cNvSpPr/>
          <p:nvPr/>
        </p:nvSpPr>
        <p:spPr>
          <a:xfrm>
            <a:off x="987120" y="2340000"/>
            <a:ext cx="7383960" cy="100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résous un problème additif.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133" name="Image 7"/>
          <p:cNvPicPr/>
          <p:nvPr/>
        </p:nvPicPr>
        <p:blipFill>
          <a:blip r:embed="rId2"/>
          <a:stretch/>
        </p:blipFill>
        <p:spPr>
          <a:xfrm>
            <a:off x="3654360" y="558720"/>
            <a:ext cx="1834200" cy="1265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9200" cy="758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5" name="ZoneTexte 2"/>
          <p:cNvSpPr/>
          <p:nvPr/>
        </p:nvSpPr>
        <p:spPr>
          <a:xfrm>
            <a:off x="180000" y="996480"/>
            <a:ext cx="8838360" cy="1369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Calibri"/>
              </a:rPr>
              <a:t>Pour aller en vacances, nous avons fait 175 kilomètres le matin puis 320 kilomètres l’après-midi. </a:t>
            </a:r>
            <a:endParaRPr lang="fr-FR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Calibri"/>
              </a:rPr>
              <a:t>Quelle distance totale avons-nous parcourue ? 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1/2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37" name="ZoneTexte 1"/>
          <p:cNvSpPr/>
          <p:nvPr/>
        </p:nvSpPr>
        <p:spPr>
          <a:xfrm>
            <a:off x="207720" y="4136400"/>
            <a:ext cx="8727840" cy="13835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Pour aller en vacances, nous avons fait 1 750 kilomètres en avion puis 320 kilomètres en voiture. </a:t>
            </a:r>
            <a:endParaRPr lang="fr-FR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800" b="1" strike="noStrike" spc="-1" dirty="0">
                <a:solidFill>
                  <a:srgbClr val="000000"/>
                </a:solidFill>
                <a:latin typeface="Calibri"/>
                <a:ea typeface="Calibri"/>
              </a:rPr>
              <a:t>Quelle distance totale avons-nous parcourue ? </a:t>
            </a:r>
            <a:endParaRPr lang="fr-FR" sz="2800" b="0" strike="noStrike" spc="-1" dirty="0">
              <a:latin typeface="Arial"/>
            </a:endParaRPr>
          </a:p>
        </p:txBody>
      </p:sp>
      <p:sp>
        <p:nvSpPr>
          <p:cNvPr id="138" name="Rectangle : coins arrondis 137"/>
          <p:cNvSpPr/>
          <p:nvPr/>
        </p:nvSpPr>
        <p:spPr>
          <a:xfrm>
            <a:off x="8064720" y="3607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9" name="Rectangle : coins arrondis 138"/>
          <p:cNvSpPr/>
          <p:nvPr/>
        </p:nvSpPr>
        <p:spPr>
          <a:xfrm>
            <a:off x="7884720" y="360072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0" name="Connecteur droit 139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42" name="Image 2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4960" cy="970920"/>
          </a:xfrm>
          <a:prstGeom prst="rect">
            <a:avLst/>
          </a:prstGeom>
          <a:ln w="0">
            <a:noFill/>
          </a:ln>
        </p:spPr>
      </p:pic>
      <p:sp>
        <p:nvSpPr>
          <p:cNvPr id="143" name="Rectangle : coins arrondis 5"/>
          <p:cNvSpPr/>
          <p:nvPr/>
        </p:nvSpPr>
        <p:spPr>
          <a:xfrm>
            <a:off x="368280" y="1377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4" name="Rectangle : coins arrondis 6"/>
          <p:cNvSpPr/>
          <p:nvPr/>
        </p:nvSpPr>
        <p:spPr>
          <a:xfrm>
            <a:off x="368280" y="2781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5" name="Rectangle : coins arrondis 8"/>
          <p:cNvSpPr/>
          <p:nvPr/>
        </p:nvSpPr>
        <p:spPr>
          <a:xfrm>
            <a:off x="368280" y="4184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6" name="Rectangle : coins arrondis 10"/>
          <p:cNvSpPr/>
          <p:nvPr/>
        </p:nvSpPr>
        <p:spPr>
          <a:xfrm>
            <a:off x="368280" y="5588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7" name="ZoneTexte 11"/>
          <p:cNvSpPr/>
          <p:nvPr/>
        </p:nvSpPr>
        <p:spPr>
          <a:xfrm>
            <a:off x="3402000" y="1064520"/>
            <a:ext cx="575208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la distance parcourue dans la journée.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8" name="ZoneTexte 17"/>
          <p:cNvSpPr/>
          <p:nvPr/>
        </p:nvSpPr>
        <p:spPr>
          <a:xfrm>
            <a:off x="3287880" y="5760000"/>
            <a:ext cx="58662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Nous avons parcouru 495 km.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49" name="Image 7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8400" cy="970920"/>
          </a:xfrm>
          <a:prstGeom prst="rect">
            <a:avLst/>
          </a:prstGeom>
          <a:ln w="0">
            <a:noFill/>
          </a:ln>
        </p:spPr>
      </p:pic>
      <p:pic>
        <p:nvPicPr>
          <p:cNvPr id="150" name="Image 19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2080" cy="1104120"/>
          </a:xfrm>
          <a:prstGeom prst="rect">
            <a:avLst/>
          </a:prstGeom>
          <a:ln w="0">
            <a:noFill/>
          </a:ln>
        </p:spPr>
      </p:pic>
      <p:pic>
        <p:nvPicPr>
          <p:cNvPr id="151" name="Image 9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2240" cy="970920"/>
          </a:xfrm>
          <a:prstGeom prst="rect">
            <a:avLst/>
          </a:prstGeom>
          <a:ln w="0">
            <a:noFill/>
          </a:ln>
        </p:spPr>
      </p:pic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1/2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53" name="ZoneTexte 14"/>
          <p:cNvSpPr/>
          <p:nvPr/>
        </p:nvSpPr>
        <p:spPr>
          <a:xfrm>
            <a:off x="3420000" y="2520000"/>
            <a:ext cx="266436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4" name="Rectangle 3"/>
          <p:cNvSpPr/>
          <p:nvPr/>
        </p:nvSpPr>
        <p:spPr>
          <a:xfrm>
            <a:off x="6084360" y="2700360"/>
            <a:ext cx="2880000" cy="3596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55" name="Rectangle : coins arrondis 154"/>
          <p:cNvSpPr/>
          <p:nvPr/>
        </p:nvSpPr>
        <p:spPr>
          <a:xfrm>
            <a:off x="8065080" y="36108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6" name="ZoneTexte 9"/>
          <p:cNvSpPr/>
          <p:nvPr/>
        </p:nvSpPr>
        <p:spPr>
          <a:xfrm>
            <a:off x="3420000" y="4500000"/>
            <a:ext cx="563436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175 + 320 = 495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57" name="Rectangle 1"/>
          <p:cNvSpPr/>
          <p:nvPr/>
        </p:nvSpPr>
        <p:spPr>
          <a:xfrm>
            <a:off x="6084360" y="3060360"/>
            <a:ext cx="14400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175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58" name="Rectangle 2"/>
          <p:cNvSpPr/>
          <p:nvPr/>
        </p:nvSpPr>
        <p:spPr>
          <a:xfrm>
            <a:off x="7524360" y="3060000"/>
            <a:ext cx="1440000" cy="36000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320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60" name="Image 16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4960" cy="970920"/>
          </a:xfrm>
          <a:prstGeom prst="rect">
            <a:avLst/>
          </a:prstGeom>
          <a:ln w="0">
            <a:noFill/>
          </a:ln>
        </p:spPr>
      </p:pic>
      <p:sp>
        <p:nvSpPr>
          <p:cNvPr id="161" name="Rectangle : coins arrondis 17"/>
          <p:cNvSpPr/>
          <p:nvPr/>
        </p:nvSpPr>
        <p:spPr>
          <a:xfrm>
            <a:off x="368280" y="1377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2" name="Rectangle : coins arrondis 18"/>
          <p:cNvSpPr/>
          <p:nvPr/>
        </p:nvSpPr>
        <p:spPr>
          <a:xfrm>
            <a:off x="368280" y="278100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3" name="Rectangle : coins arrondis 19"/>
          <p:cNvSpPr/>
          <p:nvPr/>
        </p:nvSpPr>
        <p:spPr>
          <a:xfrm>
            <a:off x="368280" y="4184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4" name="Rectangle : coins arrondis 20"/>
          <p:cNvSpPr/>
          <p:nvPr/>
        </p:nvSpPr>
        <p:spPr>
          <a:xfrm>
            <a:off x="368280" y="5588640"/>
            <a:ext cx="612720" cy="6127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5" name="ZoneTexte 8"/>
          <p:cNvSpPr/>
          <p:nvPr/>
        </p:nvSpPr>
        <p:spPr>
          <a:xfrm>
            <a:off x="3402000" y="1064520"/>
            <a:ext cx="575208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la distance parcourue dans la journée.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66" name="ZoneTexte 13"/>
          <p:cNvSpPr/>
          <p:nvPr/>
        </p:nvSpPr>
        <p:spPr>
          <a:xfrm>
            <a:off x="3287880" y="5760000"/>
            <a:ext cx="58662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Nous avons parcouru 2 070 km.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67" name="Image 17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8400" cy="970920"/>
          </a:xfrm>
          <a:prstGeom prst="rect">
            <a:avLst/>
          </a:prstGeom>
          <a:ln w="0">
            <a:noFill/>
          </a:ln>
        </p:spPr>
      </p:pic>
      <p:pic>
        <p:nvPicPr>
          <p:cNvPr id="168" name="Image 18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2080" cy="1104120"/>
          </a:xfrm>
          <a:prstGeom prst="rect">
            <a:avLst/>
          </a:prstGeom>
          <a:ln w="0">
            <a:noFill/>
          </a:ln>
        </p:spPr>
      </p:pic>
      <p:pic>
        <p:nvPicPr>
          <p:cNvPr id="169" name="Image 20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2240" cy="970920"/>
          </a:xfrm>
          <a:prstGeom prst="rect">
            <a:avLst/>
          </a:prstGeom>
          <a:ln w="0">
            <a:noFill/>
          </a:ln>
        </p:spPr>
      </p:pic>
      <p:sp>
        <p:nvSpPr>
          <p:cNvPr id="1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1/2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71" name="ZoneTexte 20"/>
          <p:cNvSpPr/>
          <p:nvPr/>
        </p:nvSpPr>
        <p:spPr>
          <a:xfrm>
            <a:off x="3420000" y="2520000"/>
            <a:ext cx="266436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2" name="Rectangle 7"/>
          <p:cNvSpPr/>
          <p:nvPr/>
        </p:nvSpPr>
        <p:spPr>
          <a:xfrm>
            <a:off x="6084360" y="2700360"/>
            <a:ext cx="2880000" cy="3596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73" name="Rectangle : coins arrondis 172"/>
          <p:cNvSpPr/>
          <p:nvPr/>
        </p:nvSpPr>
        <p:spPr>
          <a:xfrm>
            <a:off x="7920000" y="361080"/>
            <a:ext cx="122004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4" name="ZoneTexte 42"/>
          <p:cNvSpPr/>
          <p:nvPr/>
        </p:nvSpPr>
        <p:spPr>
          <a:xfrm>
            <a:off x="3420000" y="4500000"/>
            <a:ext cx="563436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1 750 + 320 = 2 070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75" name="Rectangle 8"/>
          <p:cNvSpPr/>
          <p:nvPr/>
        </p:nvSpPr>
        <p:spPr>
          <a:xfrm>
            <a:off x="6084360" y="3060360"/>
            <a:ext cx="14400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1 750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76" name="Rectangle 12"/>
          <p:cNvSpPr/>
          <p:nvPr/>
        </p:nvSpPr>
        <p:spPr>
          <a:xfrm>
            <a:off x="7524360" y="3060000"/>
            <a:ext cx="1440000" cy="36000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320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151</Words>
  <Application>Microsoft Office PowerPoint</Application>
  <PresentationFormat>Affichage à l'écran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4</vt:i4>
      </vt:variant>
    </vt:vector>
  </HeadingPairs>
  <TitlesOfParts>
    <vt:vector size="13" baseType="lpstr">
      <vt:lpstr>Arial</vt:lpstr>
      <vt:lpstr>Calibri</vt:lpstr>
      <vt:lpstr>Cursive standard</vt:lpstr>
      <vt:lpstr>Symbol</vt:lpstr>
      <vt:lpstr>Webdings</vt:lpstr>
      <vt:lpstr>Wingdings</vt:lpstr>
      <vt:lpstr>Thème Office</vt:lpstr>
      <vt:lpstr>Office Theme</vt:lpstr>
      <vt:lpstr>Office Theme</vt:lpstr>
      <vt:lpstr>Présentation PowerPoint</vt:lpstr>
      <vt:lpstr>Cherchez la solution au problème.</vt:lpstr>
      <vt:lpstr>Je cherche en suivant les 4 étapes :</vt:lpstr>
      <vt:lpstr>Je cherche en suivant les 4 étapes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111</cp:revision>
  <dcterms:created xsi:type="dcterms:W3CDTF">2023-02-07T14:55:57Z</dcterms:created>
  <dcterms:modified xsi:type="dcterms:W3CDTF">2026-07-19T14:46:47Z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