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ZoneTexte 13"/>
          <p:cNvSpPr/>
          <p:nvPr/>
        </p:nvSpPr>
        <p:spPr>
          <a:xfrm>
            <a:off x="1080000" y="2161440"/>
            <a:ext cx="6839640" cy="1491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sais déterminer des doubles et des moitiés.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31" name="Image 14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ZoneTexte 39"/>
          <p:cNvSpPr/>
          <p:nvPr/>
        </p:nvSpPr>
        <p:spPr>
          <a:xfrm>
            <a:off x="426737" y="203313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Stratégie à afficher</a:t>
            </a:r>
            <a:endParaRPr lang="fr-FR" sz="4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5" name="ZoneTexte 4"/>
          <p:cNvSpPr/>
          <p:nvPr/>
        </p:nvSpPr>
        <p:spPr>
          <a:xfrm>
            <a:off x="288000" y="1206000"/>
            <a:ext cx="36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 de 125 = …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6" name="Rectangle : coins arrondis 135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7" name="Connecteur droit 136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Rectangle : coins arrondis 137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9" name="ZoneTexte 1"/>
          <p:cNvSpPr/>
          <p:nvPr/>
        </p:nvSpPr>
        <p:spPr>
          <a:xfrm>
            <a:off x="4608000" y="1206000"/>
            <a:ext cx="529164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Double de 1 250 = 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140" name="ZoneTexte 40"/>
          <p:cNvSpPr/>
          <p:nvPr/>
        </p:nvSpPr>
        <p:spPr>
          <a:xfrm>
            <a:off x="1620000" y="200088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41" name="ZoneTexte 41"/>
          <p:cNvSpPr/>
          <p:nvPr/>
        </p:nvSpPr>
        <p:spPr>
          <a:xfrm>
            <a:off x="1080000" y="326088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100 + 25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42" name="ZoneTexte 42"/>
          <p:cNvSpPr/>
          <p:nvPr/>
        </p:nvSpPr>
        <p:spPr>
          <a:xfrm>
            <a:off x="1080000" y="450000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200 + 50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43" name="ZoneTexte 43"/>
          <p:cNvSpPr/>
          <p:nvPr/>
        </p:nvSpPr>
        <p:spPr>
          <a:xfrm>
            <a:off x="1620000" y="558000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44" name="Connecteur droit 143"/>
          <p:cNvSpPr/>
          <p:nvPr/>
        </p:nvSpPr>
        <p:spPr>
          <a:xfrm flipH="1">
            <a:off x="162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" name="Connecteur droit 144"/>
          <p:cNvSpPr/>
          <p:nvPr/>
        </p:nvSpPr>
        <p:spPr>
          <a:xfrm>
            <a:off x="216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" name="Connecteur droit 145"/>
          <p:cNvSpPr/>
          <p:nvPr/>
        </p:nvSpPr>
        <p:spPr>
          <a:xfrm>
            <a:off x="162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7" name="Connecteur droit 146"/>
          <p:cNvSpPr/>
          <p:nvPr/>
        </p:nvSpPr>
        <p:spPr>
          <a:xfrm>
            <a:off x="270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8" name="ZoneTexte 44"/>
          <p:cNvSpPr/>
          <p:nvPr/>
        </p:nvSpPr>
        <p:spPr>
          <a:xfrm>
            <a:off x="3600000" y="2700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Rectangle 148"/>
          <p:cNvSpPr/>
          <p:nvPr/>
        </p:nvSpPr>
        <p:spPr>
          <a:xfrm>
            <a:off x="3600000" y="288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Décomposition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3600000" y="396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Doubler chaque terme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3600000" y="504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Additionner</a:t>
            </a:r>
          </a:p>
        </p:txBody>
      </p:sp>
      <p:sp>
        <p:nvSpPr>
          <p:cNvPr id="152" name="Connecteur droit 151"/>
          <p:cNvSpPr/>
          <p:nvPr/>
        </p:nvSpPr>
        <p:spPr>
          <a:xfrm>
            <a:off x="162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3" name="Connecteur droit 152"/>
          <p:cNvSpPr/>
          <p:nvPr/>
        </p:nvSpPr>
        <p:spPr>
          <a:xfrm flipH="1">
            <a:off x="216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4" name="ZoneTexte 45"/>
          <p:cNvSpPr/>
          <p:nvPr/>
        </p:nvSpPr>
        <p:spPr>
          <a:xfrm>
            <a:off x="3497040" y="1145160"/>
            <a:ext cx="100476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55" name="ZoneTexte 46"/>
          <p:cNvSpPr/>
          <p:nvPr/>
        </p:nvSpPr>
        <p:spPr>
          <a:xfrm>
            <a:off x="7760160" y="1168027"/>
            <a:ext cx="1224000" cy="64487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2 500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56" name="ZoneTexte 47"/>
          <p:cNvSpPr/>
          <p:nvPr/>
        </p:nvSpPr>
        <p:spPr>
          <a:xfrm>
            <a:off x="6840000" y="2021760"/>
            <a:ext cx="1382934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1 250</a:t>
            </a:r>
            <a:endParaRPr lang="fr-FR" sz="4000" b="0" strike="noStrike" spc="-1" dirty="0">
              <a:latin typeface="Arial"/>
            </a:endParaRPr>
          </a:p>
        </p:txBody>
      </p:sp>
      <p:sp>
        <p:nvSpPr>
          <p:cNvPr id="157" name="ZoneTexte 48"/>
          <p:cNvSpPr/>
          <p:nvPr/>
        </p:nvSpPr>
        <p:spPr>
          <a:xfrm>
            <a:off x="6120000" y="328176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1 000 + 250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58" name="ZoneTexte 49"/>
          <p:cNvSpPr/>
          <p:nvPr/>
        </p:nvSpPr>
        <p:spPr>
          <a:xfrm>
            <a:off x="6120000" y="4520880"/>
            <a:ext cx="2520000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</a:t>
            </a: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000</a:t>
            </a:r>
            <a:r>
              <a:rPr lang="fr-FR" sz="4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+ 500</a:t>
            </a:r>
            <a:endParaRPr lang="fr-FR" sz="4000" b="0" strike="noStrike" spc="-1" dirty="0">
              <a:latin typeface="Arial"/>
            </a:endParaRPr>
          </a:p>
        </p:txBody>
      </p:sp>
      <p:sp>
        <p:nvSpPr>
          <p:cNvPr id="159" name="ZoneTexte 50"/>
          <p:cNvSpPr/>
          <p:nvPr/>
        </p:nvSpPr>
        <p:spPr>
          <a:xfrm>
            <a:off x="6782934" y="5676003"/>
            <a:ext cx="144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2 500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60" name="Connecteur droit 159"/>
          <p:cNvSpPr/>
          <p:nvPr/>
        </p:nvSpPr>
        <p:spPr>
          <a:xfrm flipH="1">
            <a:off x="684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1" name="Connecteur droit 160"/>
          <p:cNvSpPr/>
          <p:nvPr/>
        </p:nvSpPr>
        <p:spPr>
          <a:xfrm>
            <a:off x="738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2" name="Connecteur droit 161"/>
          <p:cNvSpPr/>
          <p:nvPr/>
        </p:nvSpPr>
        <p:spPr>
          <a:xfrm>
            <a:off x="684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3" name="Connecteur droit 162"/>
          <p:cNvSpPr/>
          <p:nvPr/>
        </p:nvSpPr>
        <p:spPr>
          <a:xfrm>
            <a:off x="792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Connecteur droit 163"/>
          <p:cNvSpPr/>
          <p:nvPr/>
        </p:nvSpPr>
        <p:spPr>
          <a:xfrm>
            <a:off x="684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onnecteur droit 164"/>
          <p:cNvSpPr/>
          <p:nvPr/>
        </p:nvSpPr>
        <p:spPr>
          <a:xfrm flipH="1">
            <a:off x="738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68" name="ZoneTexte 16"/>
          <p:cNvSpPr/>
          <p:nvPr/>
        </p:nvSpPr>
        <p:spPr>
          <a:xfrm>
            <a:off x="288000" y="1206000"/>
            <a:ext cx="36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 de 250 = …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9" name="Rectangle : coins arrondis 168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0" name="Connecteur droit 169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1" name="Rectangle : coins arrondis 170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2" name="ZoneTexte 17"/>
          <p:cNvSpPr/>
          <p:nvPr/>
        </p:nvSpPr>
        <p:spPr>
          <a:xfrm>
            <a:off x="4608000" y="1206000"/>
            <a:ext cx="529164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Double de 2 500 = 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173" name="ZoneTexte 18"/>
          <p:cNvSpPr/>
          <p:nvPr/>
        </p:nvSpPr>
        <p:spPr>
          <a:xfrm>
            <a:off x="1620000" y="200088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74" name="ZoneTexte 19"/>
          <p:cNvSpPr/>
          <p:nvPr/>
        </p:nvSpPr>
        <p:spPr>
          <a:xfrm>
            <a:off x="1080000" y="326088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200 + 50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75" name="ZoneTexte 20"/>
          <p:cNvSpPr/>
          <p:nvPr/>
        </p:nvSpPr>
        <p:spPr>
          <a:xfrm>
            <a:off x="1080000" y="4500000"/>
            <a:ext cx="2340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400 + 100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76" name="ZoneTexte 21"/>
          <p:cNvSpPr/>
          <p:nvPr/>
        </p:nvSpPr>
        <p:spPr>
          <a:xfrm>
            <a:off x="1620000" y="558000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77" name="Connecteur droit 176"/>
          <p:cNvSpPr/>
          <p:nvPr/>
        </p:nvSpPr>
        <p:spPr>
          <a:xfrm flipH="1">
            <a:off x="162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8" name="Connecteur droit 177"/>
          <p:cNvSpPr/>
          <p:nvPr/>
        </p:nvSpPr>
        <p:spPr>
          <a:xfrm>
            <a:off x="216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Connecteur droit 178"/>
          <p:cNvSpPr/>
          <p:nvPr/>
        </p:nvSpPr>
        <p:spPr>
          <a:xfrm>
            <a:off x="162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0" name="Connecteur droit 179"/>
          <p:cNvSpPr/>
          <p:nvPr/>
        </p:nvSpPr>
        <p:spPr>
          <a:xfrm>
            <a:off x="270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1" name="ZoneTexte 22"/>
          <p:cNvSpPr/>
          <p:nvPr/>
        </p:nvSpPr>
        <p:spPr>
          <a:xfrm>
            <a:off x="3600000" y="2700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2" name="Rectangle 181"/>
          <p:cNvSpPr/>
          <p:nvPr/>
        </p:nvSpPr>
        <p:spPr>
          <a:xfrm>
            <a:off x="3600000" y="288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Décomposition</a:t>
            </a:r>
          </a:p>
        </p:txBody>
      </p:sp>
      <p:sp>
        <p:nvSpPr>
          <p:cNvPr id="183" name="Rectangle 182"/>
          <p:cNvSpPr/>
          <p:nvPr/>
        </p:nvSpPr>
        <p:spPr>
          <a:xfrm>
            <a:off x="3600000" y="396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Doubler chaque terme</a:t>
            </a:r>
          </a:p>
        </p:txBody>
      </p:sp>
      <p:sp>
        <p:nvSpPr>
          <p:cNvPr id="184" name="Rectangle 183"/>
          <p:cNvSpPr/>
          <p:nvPr/>
        </p:nvSpPr>
        <p:spPr>
          <a:xfrm>
            <a:off x="3600000" y="504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Additionner</a:t>
            </a:r>
          </a:p>
        </p:txBody>
      </p:sp>
      <p:sp>
        <p:nvSpPr>
          <p:cNvPr id="185" name="Connecteur droit 184"/>
          <p:cNvSpPr/>
          <p:nvPr/>
        </p:nvSpPr>
        <p:spPr>
          <a:xfrm>
            <a:off x="162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6" name="Connecteur droit 185"/>
          <p:cNvSpPr/>
          <p:nvPr/>
        </p:nvSpPr>
        <p:spPr>
          <a:xfrm flipH="1">
            <a:off x="216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7" name="ZoneTexte 23"/>
          <p:cNvSpPr/>
          <p:nvPr/>
        </p:nvSpPr>
        <p:spPr>
          <a:xfrm>
            <a:off x="3497040" y="1145160"/>
            <a:ext cx="100476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500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88" name="ZoneTexte 24"/>
          <p:cNvSpPr/>
          <p:nvPr/>
        </p:nvSpPr>
        <p:spPr>
          <a:xfrm>
            <a:off x="7920000" y="1145160"/>
            <a:ext cx="1224000" cy="64487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5 000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89" name="ZoneTexte 25"/>
          <p:cNvSpPr/>
          <p:nvPr/>
        </p:nvSpPr>
        <p:spPr>
          <a:xfrm>
            <a:off x="6840000" y="2021760"/>
            <a:ext cx="126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2 500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90" name="ZoneTexte 26"/>
          <p:cNvSpPr/>
          <p:nvPr/>
        </p:nvSpPr>
        <p:spPr>
          <a:xfrm>
            <a:off x="6120000" y="328176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2 000 + 500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91" name="ZoneTexte 27"/>
          <p:cNvSpPr/>
          <p:nvPr/>
        </p:nvSpPr>
        <p:spPr>
          <a:xfrm>
            <a:off x="6120000" y="4520880"/>
            <a:ext cx="288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4 000 + 1 000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92" name="ZoneTexte 28"/>
          <p:cNvSpPr/>
          <p:nvPr/>
        </p:nvSpPr>
        <p:spPr>
          <a:xfrm>
            <a:off x="6660000" y="5600880"/>
            <a:ext cx="144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5 000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193" name="Connecteur droit 192"/>
          <p:cNvSpPr/>
          <p:nvPr/>
        </p:nvSpPr>
        <p:spPr>
          <a:xfrm flipH="1">
            <a:off x="684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onnecteur droit 193"/>
          <p:cNvSpPr/>
          <p:nvPr/>
        </p:nvSpPr>
        <p:spPr>
          <a:xfrm>
            <a:off x="738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5" name="Connecteur droit 194"/>
          <p:cNvSpPr/>
          <p:nvPr/>
        </p:nvSpPr>
        <p:spPr>
          <a:xfrm>
            <a:off x="684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6" name="Connecteur droit 195"/>
          <p:cNvSpPr/>
          <p:nvPr/>
        </p:nvSpPr>
        <p:spPr>
          <a:xfrm>
            <a:off x="792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7" name="Connecteur droit 196"/>
          <p:cNvSpPr/>
          <p:nvPr/>
        </p:nvSpPr>
        <p:spPr>
          <a:xfrm>
            <a:off x="684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8" name="Connecteur droit 197"/>
          <p:cNvSpPr/>
          <p:nvPr/>
        </p:nvSpPr>
        <p:spPr>
          <a:xfrm flipH="1">
            <a:off x="738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01" name="ZoneTexte 14"/>
          <p:cNvSpPr/>
          <p:nvPr/>
        </p:nvSpPr>
        <p:spPr>
          <a:xfrm>
            <a:off x="108000" y="1206000"/>
            <a:ext cx="36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Double de 600 = …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2" name="Rectangle : coins arrondis 201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3" name="Connecteur droit 202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4" name="Rectangle : coins arrondis 203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5" name="ZoneTexte 15"/>
          <p:cNvSpPr/>
          <p:nvPr/>
        </p:nvSpPr>
        <p:spPr>
          <a:xfrm>
            <a:off x="4598765" y="1206000"/>
            <a:ext cx="529164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Double de 1 600 = 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206" name="ZoneTexte 29"/>
          <p:cNvSpPr/>
          <p:nvPr/>
        </p:nvSpPr>
        <p:spPr>
          <a:xfrm>
            <a:off x="1620000" y="200088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07" name="ZoneTexte 30"/>
          <p:cNvSpPr/>
          <p:nvPr/>
        </p:nvSpPr>
        <p:spPr>
          <a:xfrm>
            <a:off x="1080000" y="3260880"/>
            <a:ext cx="2340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500 + 100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08" name="ZoneTexte 31"/>
          <p:cNvSpPr/>
          <p:nvPr/>
        </p:nvSpPr>
        <p:spPr>
          <a:xfrm>
            <a:off x="900000" y="450000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1 000 + 200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09" name="ZoneTexte 32"/>
          <p:cNvSpPr/>
          <p:nvPr/>
        </p:nvSpPr>
        <p:spPr>
          <a:xfrm>
            <a:off x="1620000" y="5580000"/>
            <a:ext cx="126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1 200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10" name="Connecteur droit 209"/>
          <p:cNvSpPr/>
          <p:nvPr/>
        </p:nvSpPr>
        <p:spPr>
          <a:xfrm flipH="1">
            <a:off x="162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onnecteur droit 210"/>
          <p:cNvSpPr/>
          <p:nvPr/>
        </p:nvSpPr>
        <p:spPr>
          <a:xfrm>
            <a:off x="216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onnecteur droit 211"/>
          <p:cNvSpPr/>
          <p:nvPr/>
        </p:nvSpPr>
        <p:spPr>
          <a:xfrm>
            <a:off x="162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onnecteur droit 212"/>
          <p:cNvSpPr/>
          <p:nvPr/>
        </p:nvSpPr>
        <p:spPr>
          <a:xfrm>
            <a:off x="270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ZoneTexte 33"/>
          <p:cNvSpPr/>
          <p:nvPr/>
        </p:nvSpPr>
        <p:spPr>
          <a:xfrm>
            <a:off x="3600000" y="2700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Rectangle 214"/>
          <p:cNvSpPr/>
          <p:nvPr/>
        </p:nvSpPr>
        <p:spPr>
          <a:xfrm>
            <a:off x="3600000" y="288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Décomposition</a:t>
            </a:r>
          </a:p>
        </p:txBody>
      </p:sp>
      <p:sp>
        <p:nvSpPr>
          <p:cNvPr id="216" name="Rectangle 215"/>
          <p:cNvSpPr/>
          <p:nvPr/>
        </p:nvSpPr>
        <p:spPr>
          <a:xfrm>
            <a:off x="3600000" y="396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Doubler chaque terme</a:t>
            </a:r>
          </a:p>
        </p:txBody>
      </p:sp>
      <p:sp>
        <p:nvSpPr>
          <p:cNvPr id="217" name="Rectangle 216"/>
          <p:cNvSpPr/>
          <p:nvPr/>
        </p:nvSpPr>
        <p:spPr>
          <a:xfrm>
            <a:off x="3600000" y="504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Additionner</a:t>
            </a:r>
          </a:p>
        </p:txBody>
      </p:sp>
      <p:sp>
        <p:nvSpPr>
          <p:cNvPr id="218" name="Connecteur droit 217"/>
          <p:cNvSpPr/>
          <p:nvPr/>
        </p:nvSpPr>
        <p:spPr>
          <a:xfrm>
            <a:off x="162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onnecteur droit 218"/>
          <p:cNvSpPr/>
          <p:nvPr/>
        </p:nvSpPr>
        <p:spPr>
          <a:xfrm flipH="1">
            <a:off x="216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0" name="ZoneTexte 34"/>
          <p:cNvSpPr/>
          <p:nvPr/>
        </p:nvSpPr>
        <p:spPr>
          <a:xfrm>
            <a:off x="3058510" y="1145160"/>
            <a:ext cx="1443290" cy="70643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1 200</a:t>
            </a:r>
            <a:endParaRPr lang="fr-FR" sz="4000" b="0" strike="noStrike" spc="-1" dirty="0">
              <a:latin typeface="Arial"/>
            </a:endParaRPr>
          </a:p>
        </p:txBody>
      </p:sp>
      <p:sp>
        <p:nvSpPr>
          <p:cNvPr id="221" name="ZoneTexte 35"/>
          <p:cNvSpPr/>
          <p:nvPr/>
        </p:nvSpPr>
        <p:spPr>
          <a:xfrm>
            <a:off x="7693200" y="1159321"/>
            <a:ext cx="1224000" cy="64487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3 200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22" name="ZoneTexte 36"/>
          <p:cNvSpPr/>
          <p:nvPr/>
        </p:nvSpPr>
        <p:spPr>
          <a:xfrm>
            <a:off x="6830765" y="2021760"/>
            <a:ext cx="126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1 600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23" name="ZoneTexte 37"/>
          <p:cNvSpPr/>
          <p:nvPr/>
        </p:nvSpPr>
        <p:spPr>
          <a:xfrm>
            <a:off x="6110765" y="328176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1 000 + 600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24" name="ZoneTexte 38"/>
          <p:cNvSpPr/>
          <p:nvPr/>
        </p:nvSpPr>
        <p:spPr>
          <a:xfrm>
            <a:off x="6110765" y="4520880"/>
            <a:ext cx="288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2 000 + 1 200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25" name="ZoneTexte 51"/>
          <p:cNvSpPr/>
          <p:nvPr/>
        </p:nvSpPr>
        <p:spPr>
          <a:xfrm>
            <a:off x="6740765" y="5706408"/>
            <a:ext cx="144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3 200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26" name="Connecteur droit 225"/>
          <p:cNvSpPr/>
          <p:nvPr/>
        </p:nvSpPr>
        <p:spPr>
          <a:xfrm flipH="1">
            <a:off x="684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Connecteur droit 226"/>
          <p:cNvSpPr/>
          <p:nvPr/>
        </p:nvSpPr>
        <p:spPr>
          <a:xfrm>
            <a:off x="738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onnecteur droit 227"/>
          <p:cNvSpPr/>
          <p:nvPr/>
        </p:nvSpPr>
        <p:spPr>
          <a:xfrm>
            <a:off x="684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onnecteur droit 228"/>
          <p:cNvSpPr/>
          <p:nvPr/>
        </p:nvSpPr>
        <p:spPr>
          <a:xfrm>
            <a:off x="792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onnecteur droit 229"/>
          <p:cNvSpPr/>
          <p:nvPr/>
        </p:nvSpPr>
        <p:spPr>
          <a:xfrm>
            <a:off x="684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onnecteur droit 230"/>
          <p:cNvSpPr/>
          <p:nvPr/>
        </p:nvSpPr>
        <p:spPr>
          <a:xfrm flipH="1">
            <a:off x="738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ZoneTexte 2"/>
          <p:cNvSpPr/>
          <p:nvPr/>
        </p:nvSpPr>
        <p:spPr>
          <a:xfrm>
            <a:off x="388900" y="20962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Stratégie à afficher</a:t>
            </a:r>
            <a:endParaRPr lang="fr-FR" sz="4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35" name="ZoneTexte 52"/>
          <p:cNvSpPr/>
          <p:nvPr/>
        </p:nvSpPr>
        <p:spPr>
          <a:xfrm>
            <a:off x="288000" y="1206000"/>
            <a:ext cx="36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Moitié de 120 = …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6" name="Rectangle : coins arrondis 235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7" name="Connecteur droit 236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8" name="Rectangle : coins arrondis 237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9" name="ZoneTexte 53"/>
          <p:cNvSpPr/>
          <p:nvPr/>
        </p:nvSpPr>
        <p:spPr>
          <a:xfrm>
            <a:off x="4608000" y="1206000"/>
            <a:ext cx="529164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Moitié de 1 120 = 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40" name="ZoneTexte 54"/>
          <p:cNvSpPr/>
          <p:nvPr/>
        </p:nvSpPr>
        <p:spPr>
          <a:xfrm>
            <a:off x="1620000" y="200088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120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41" name="ZoneTexte 55"/>
          <p:cNvSpPr/>
          <p:nvPr/>
        </p:nvSpPr>
        <p:spPr>
          <a:xfrm>
            <a:off x="1080000" y="326088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100 + 20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42" name="ZoneTexte 56"/>
          <p:cNvSpPr/>
          <p:nvPr/>
        </p:nvSpPr>
        <p:spPr>
          <a:xfrm>
            <a:off x="1080000" y="450000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50 + 10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43" name="ZoneTexte 57"/>
          <p:cNvSpPr/>
          <p:nvPr/>
        </p:nvSpPr>
        <p:spPr>
          <a:xfrm>
            <a:off x="1620000" y="558000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60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44" name="Connecteur droit 243"/>
          <p:cNvSpPr/>
          <p:nvPr/>
        </p:nvSpPr>
        <p:spPr>
          <a:xfrm flipH="1">
            <a:off x="162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5" name="Connecteur droit 244"/>
          <p:cNvSpPr/>
          <p:nvPr/>
        </p:nvSpPr>
        <p:spPr>
          <a:xfrm>
            <a:off x="216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6" name="Connecteur droit 245"/>
          <p:cNvSpPr/>
          <p:nvPr/>
        </p:nvSpPr>
        <p:spPr>
          <a:xfrm>
            <a:off x="162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onnecteur droit 246"/>
          <p:cNvSpPr/>
          <p:nvPr/>
        </p:nvSpPr>
        <p:spPr>
          <a:xfrm>
            <a:off x="270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ZoneTexte 58"/>
          <p:cNvSpPr/>
          <p:nvPr/>
        </p:nvSpPr>
        <p:spPr>
          <a:xfrm>
            <a:off x="3600000" y="2700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Rectangle 248"/>
          <p:cNvSpPr/>
          <p:nvPr/>
        </p:nvSpPr>
        <p:spPr>
          <a:xfrm>
            <a:off x="3600000" y="288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Décomposition</a:t>
            </a:r>
          </a:p>
        </p:txBody>
      </p:sp>
      <p:sp>
        <p:nvSpPr>
          <p:cNvPr id="250" name="Rectangle 249"/>
          <p:cNvSpPr/>
          <p:nvPr/>
        </p:nvSpPr>
        <p:spPr>
          <a:xfrm>
            <a:off x="3600000" y="396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Garder la moitié de chaque terme</a:t>
            </a:r>
          </a:p>
        </p:txBody>
      </p:sp>
      <p:sp>
        <p:nvSpPr>
          <p:cNvPr id="251" name="Rectangle 250"/>
          <p:cNvSpPr/>
          <p:nvPr/>
        </p:nvSpPr>
        <p:spPr>
          <a:xfrm>
            <a:off x="3600000" y="504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Additionner</a:t>
            </a:r>
          </a:p>
        </p:txBody>
      </p:sp>
      <p:sp>
        <p:nvSpPr>
          <p:cNvPr id="252" name="Connecteur droit 251"/>
          <p:cNvSpPr/>
          <p:nvPr/>
        </p:nvSpPr>
        <p:spPr>
          <a:xfrm>
            <a:off x="162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onnecteur droit 252"/>
          <p:cNvSpPr/>
          <p:nvPr/>
        </p:nvSpPr>
        <p:spPr>
          <a:xfrm flipH="1">
            <a:off x="216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ZoneTexte 59"/>
          <p:cNvSpPr/>
          <p:nvPr/>
        </p:nvSpPr>
        <p:spPr>
          <a:xfrm>
            <a:off x="3372840" y="1140300"/>
            <a:ext cx="100476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60</a:t>
            </a:r>
            <a:endParaRPr lang="fr-FR" sz="4000" b="0" strike="noStrike" spc="-1" dirty="0">
              <a:latin typeface="Arial"/>
            </a:endParaRPr>
          </a:p>
        </p:txBody>
      </p:sp>
      <p:sp>
        <p:nvSpPr>
          <p:cNvPr id="255" name="ZoneTexte 60"/>
          <p:cNvSpPr/>
          <p:nvPr/>
        </p:nvSpPr>
        <p:spPr>
          <a:xfrm>
            <a:off x="7920000" y="1145160"/>
            <a:ext cx="122400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560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56" name="ZoneTexte 61"/>
          <p:cNvSpPr/>
          <p:nvPr/>
        </p:nvSpPr>
        <p:spPr>
          <a:xfrm>
            <a:off x="6840000" y="2021760"/>
            <a:ext cx="126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1 120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57" name="ZoneTexte 62"/>
          <p:cNvSpPr/>
          <p:nvPr/>
        </p:nvSpPr>
        <p:spPr>
          <a:xfrm>
            <a:off x="6120000" y="328176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1 000 + 120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58" name="ZoneTexte 63"/>
          <p:cNvSpPr/>
          <p:nvPr/>
        </p:nvSpPr>
        <p:spPr>
          <a:xfrm>
            <a:off x="6120000" y="452088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500 + 60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9" name="ZoneTexte 64"/>
          <p:cNvSpPr/>
          <p:nvPr/>
        </p:nvSpPr>
        <p:spPr>
          <a:xfrm>
            <a:off x="6804000" y="5780880"/>
            <a:ext cx="144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 560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60" name="Connecteur droit 259"/>
          <p:cNvSpPr/>
          <p:nvPr/>
        </p:nvSpPr>
        <p:spPr>
          <a:xfrm flipH="1">
            <a:off x="684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onnecteur droit 260"/>
          <p:cNvSpPr/>
          <p:nvPr/>
        </p:nvSpPr>
        <p:spPr>
          <a:xfrm>
            <a:off x="738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2" name="Connecteur droit 261"/>
          <p:cNvSpPr/>
          <p:nvPr/>
        </p:nvSpPr>
        <p:spPr>
          <a:xfrm>
            <a:off x="684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onnecteur droit 262"/>
          <p:cNvSpPr/>
          <p:nvPr/>
        </p:nvSpPr>
        <p:spPr>
          <a:xfrm>
            <a:off x="792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onnecteur droit 263"/>
          <p:cNvSpPr/>
          <p:nvPr/>
        </p:nvSpPr>
        <p:spPr>
          <a:xfrm>
            <a:off x="684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onnecteur droit 264"/>
          <p:cNvSpPr/>
          <p:nvPr/>
        </p:nvSpPr>
        <p:spPr>
          <a:xfrm flipH="1">
            <a:off x="738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68" name="ZoneTexte 65"/>
          <p:cNvSpPr/>
          <p:nvPr/>
        </p:nvSpPr>
        <p:spPr>
          <a:xfrm>
            <a:off x="288000" y="1206000"/>
            <a:ext cx="36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Moitié de 150 = …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9" name="Rectangle : coins arrondis 268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70" name="Connecteur droit 269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Rectangle : coins arrondis 270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72" name="ZoneTexte 66"/>
          <p:cNvSpPr/>
          <p:nvPr/>
        </p:nvSpPr>
        <p:spPr>
          <a:xfrm>
            <a:off x="4608000" y="1206000"/>
            <a:ext cx="529164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Moitié de 2 150 = 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273" name="ZoneTexte 67"/>
          <p:cNvSpPr/>
          <p:nvPr/>
        </p:nvSpPr>
        <p:spPr>
          <a:xfrm>
            <a:off x="1620000" y="200088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74" name="ZoneTexte 68"/>
          <p:cNvSpPr/>
          <p:nvPr/>
        </p:nvSpPr>
        <p:spPr>
          <a:xfrm>
            <a:off x="1080000" y="326088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100 + 50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75" name="ZoneTexte 69"/>
          <p:cNvSpPr/>
          <p:nvPr/>
        </p:nvSpPr>
        <p:spPr>
          <a:xfrm>
            <a:off x="1080000" y="4500000"/>
            <a:ext cx="19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50 + 25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76" name="ZoneTexte 70"/>
          <p:cNvSpPr/>
          <p:nvPr/>
        </p:nvSpPr>
        <p:spPr>
          <a:xfrm>
            <a:off x="1620000" y="558000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75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77" name="Connecteur droit 276"/>
          <p:cNvSpPr/>
          <p:nvPr/>
        </p:nvSpPr>
        <p:spPr>
          <a:xfrm flipH="1">
            <a:off x="162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onnecteur droit 277"/>
          <p:cNvSpPr/>
          <p:nvPr/>
        </p:nvSpPr>
        <p:spPr>
          <a:xfrm>
            <a:off x="216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onnecteur droit 278"/>
          <p:cNvSpPr/>
          <p:nvPr/>
        </p:nvSpPr>
        <p:spPr>
          <a:xfrm>
            <a:off x="162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onnecteur droit 279"/>
          <p:cNvSpPr/>
          <p:nvPr/>
        </p:nvSpPr>
        <p:spPr>
          <a:xfrm>
            <a:off x="270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ZoneTexte 71"/>
          <p:cNvSpPr/>
          <p:nvPr/>
        </p:nvSpPr>
        <p:spPr>
          <a:xfrm>
            <a:off x="3600000" y="2700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2" name="Rectangle 281"/>
          <p:cNvSpPr/>
          <p:nvPr/>
        </p:nvSpPr>
        <p:spPr>
          <a:xfrm>
            <a:off x="3600000" y="288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Décomposition</a:t>
            </a:r>
          </a:p>
        </p:txBody>
      </p:sp>
      <p:sp>
        <p:nvSpPr>
          <p:cNvPr id="283" name="Rectangle 282"/>
          <p:cNvSpPr/>
          <p:nvPr/>
        </p:nvSpPr>
        <p:spPr>
          <a:xfrm>
            <a:off x="3600000" y="396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Garder la moitié de chaque terme</a:t>
            </a:r>
          </a:p>
        </p:txBody>
      </p:sp>
      <p:sp>
        <p:nvSpPr>
          <p:cNvPr id="284" name="Rectangle 283"/>
          <p:cNvSpPr/>
          <p:nvPr/>
        </p:nvSpPr>
        <p:spPr>
          <a:xfrm>
            <a:off x="3600000" y="504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Additionner</a:t>
            </a:r>
          </a:p>
        </p:txBody>
      </p:sp>
      <p:sp>
        <p:nvSpPr>
          <p:cNvPr id="285" name="Connecteur droit 284"/>
          <p:cNvSpPr/>
          <p:nvPr/>
        </p:nvSpPr>
        <p:spPr>
          <a:xfrm>
            <a:off x="162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Connecteur droit 285"/>
          <p:cNvSpPr/>
          <p:nvPr/>
        </p:nvSpPr>
        <p:spPr>
          <a:xfrm flipH="1">
            <a:off x="216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7" name="ZoneTexte 72"/>
          <p:cNvSpPr/>
          <p:nvPr/>
        </p:nvSpPr>
        <p:spPr>
          <a:xfrm>
            <a:off x="3497040" y="1145160"/>
            <a:ext cx="100476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75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88" name="ZoneTexte 73"/>
          <p:cNvSpPr/>
          <p:nvPr/>
        </p:nvSpPr>
        <p:spPr>
          <a:xfrm>
            <a:off x="7632000" y="1159321"/>
            <a:ext cx="1224000" cy="64487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1 075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89" name="ZoneTexte 74"/>
          <p:cNvSpPr/>
          <p:nvPr/>
        </p:nvSpPr>
        <p:spPr>
          <a:xfrm>
            <a:off x="6840000" y="2021760"/>
            <a:ext cx="126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2 150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90" name="ZoneTexte 75"/>
          <p:cNvSpPr/>
          <p:nvPr/>
        </p:nvSpPr>
        <p:spPr>
          <a:xfrm>
            <a:off x="6120000" y="328176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2 000 + 150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91" name="ZoneTexte 76"/>
          <p:cNvSpPr/>
          <p:nvPr/>
        </p:nvSpPr>
        <p:spPr>
          <a:xfrm>
            <a:off x="6120000" y="452088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1 000 + 75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92" name="ZoneTexte 77"/>
          <p:cNvSpPr/>
          <p:nvPr/>
        </p:nvSpPr>
        <p:spPr>
          <a:xfrm>
            <a:off x="6660000" y="5760000"/>
            <a:ext cx="144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1 075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93" name="Connecteur droit 292"/>
          <p:cNvSpPr/>
          <p:nvPr/>
        </p:nvSpPr>
        <p:spPr>
          <a:xfrm flipH="1">
            <a:off x="684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4" name="Connecteur droit 293"/>
          <p:cNvSpPr/>
          <p:nvPr/>
        </p:nvSpPr>
        <p:spPr>
          <a:xfrm>
            <a:off x="738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5" name="Connecteur droit 294"/>
          <p:cNvSpPr/>
          <p:nvPr/>
        </p:nvSpPr>
        <p:spPr>
          <a:xfrm>
            <a:off x="684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6" name="Connecteur droit 295"/>
          <p:cNvSpPr/>
          <p:nvPr/>
        </p:nvSpPr>
        <p:spPr>
          <a:xfrm>
            <a:off x="792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7" name="Connecteur droit 296"/>
          <p:cNvSpPr/>
          <p:nvPr/>
        </p:nvSpPr>
        <p:spPr>
          <a:xfrm>
            <a:off x="684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8" name="Connecteur droit 297"/>
          <p:cNvSpPr/>
          <p:nvPr/>
        </p:nvSpPr>
        <p:spPr>
          <a:xfrm flipH="1">
            <a:off x="738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Calcule.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01" name="ZoneTexte 78"/>
          <p:cNvSpPr/>
          <p:nvPr/>
        </p:nvSpPr>
        <p:spPr>
          <a:xfrm>
            <a:off x="288000" y="1206000"/>
            <a:ext cx="36720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Moitié de 500 = …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302" name="Rectangle : coins arrondis 301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3" name="Connecteur droit 302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4" name="Rectangle : coins arrondis 303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5" name="ZoneTexte 79"/>
          <p:cNvSpPr/>
          <p:nvPr/>
        </p:nvSpPr>
        <p:spPr>
          <a:xfrm>
            <a:off x="4608000" y="1206000"/>
            <a:ext cx="529164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Moitié de 3 500 = 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306" name="ZoneTexte 80"/>
          <p:cNvSpPr/>
          <p:nvPr/>
        </p:nvSpPr>
        <p:spPr>
          <a:xfrm>
            <a:off x="1620000" y="2000880"/>
            <a:ext cx="108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500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07" name="ZoneTexte 81"/>
          <p:cNvSpPr/>
          <p:nvPr/>
        </p:nvSpPr>
        <p:spPr>
          <a:xfrm>
            <a:off x="1080000" y="3260880"/>
            <a:ext cx="2340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400 + 100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08" name="ZoneTexte 82"/>
          <p:cNvSpPr/>
          <p:nvPr/>
        </p:nvSpPr>
        <p:spPr>
          <a:xfrm>
            <a:off x="1080000" y="4500000"/>
            <a:ext cx="1980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200 + 50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09" name="ZoneTexte 83"/>
          <p:cNvSpPr/>
          <p:nvPr/>
        </p:nvSpPr>
        <p:spPr>
          <a:xfrm>
            <a:off x="1620000" y="5580000"/>
            <a:ext cx="10800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10" name="Connecteur droit 309"/>
          <p:cNvSpPr/>
          <p:nvPr/>
        </p:nvSpPr>
        <p:spPr>
          <a:xfrm flipH="1">
            <a:off x="162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1" name="Connecteur droit 310"/>
          <p:cNvSpPr/>
          <p:nvPr/>
        </p:nvSpPr>
        <p:spPr>
          <a:xfrm>
            <a:off x="2160000" y="270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Connecteur droit 311"/>
          <p:cNvSpPr/>
          <p:nvPr/>
        </p:nvSpPr>
        <p:spPr>
          <a:xfrm>
            <a:off x="162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Connecteur droit 312"/>
          <p:cNvSpPr/>
          <p:nvPr/>
        </p:nvSpPr>
        <p:spPr>
          <a:xfrm>
            <a:off x="2700000" y="396000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4" name="ZoneTexte 84"/>
          <p:cNvSpPr/>
          <p:nvPr/>
        </p:nvSpPr>
        <p:spPr>
          <a:xfrm>
            <a:off x="3600000" y="2700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5" name="Rectangle 314"/>
          <p:cNvSpPr/>
          <p:nvPr/>
        </p:nvSpPr>
        <p:spPr>
          <a:xfrm>
            <a:off x="3600000" y="288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Décomposition</a:t>
            </a:r>
          </a:p>
        </p:txBody>
      </p:sp>
      <p:sp>
        <p:nvSpPr>
          <p:cNvPr id="316" name="Rectangle 315"/>
          <p:cNvSpPr/>
          <p:nvPr/>
        </p:nvSpPr>
        <p:spPr>
          <a:xfrm>
            <a:off x="3600000" y="396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Garder la moitié de chaque terme</a:t>
            </a:r>
          </a:p>
        </p:txBody>
      </p:sp>
      <p:sp>
        <p:nvSpPr>
          <p:cNvPr id="317" name="Rectangle 316"/>
          <p:cNvSpPr/>
          <p:nvPr/>
        </p:nvSpPr>
        <p:spPr>
          <a:xfrm>
            <a:off x="3600000" y="5040000"/>
            <a:ext cx="198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fr-FR" sz="1800" b="0" strike="noStrike" spc="-1">
                <a:latin typeface="Arial"/>
              </a:rPr>
              <a:t>Additionner</a:t>
            </a:r>
          </a:p>
        </p:txBody>
      </p:sp>
      <p:sp>
        <p:nvSpPr>
          <p:cNvPr id="318" name="Connecteur droit 317"/>
          <p:cNvSpPr/>
          <p:nvPr/>
        </p:nvSpPr>
        <p:spPr>
          <a:xfrm>
            <a:off x="162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9" name="Connecteur droit 318"/>
          <p:cNvSpPr/>
          <p:nvPr/>
        </p:nvSpPr>
        <p:spPr>
          <a:xfrm flipH="1">
            <a:off x="2160000" y="504000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0" name="ZoneTexte 85"/>
          <p:cNvSpPr/>
          <p:nvPr/>
        </p:nvSpPr>
        <p:spPr>
          <a:xfrm>
            <a:off x="3497040" y="1145160"/>
            <a:ext cx="1004760" cy="6998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C00000"/>
                </a:solidFill>
                <a:latin typeface="Calibri"/>
                <a:ea typeface="DejaVu Sans"/>
              </a:rPr>
              <a:t>250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21" name="ZoneTexte 86"/>
          <p:cNvSpPr/>
          <p:nvPr/>
        </p:nvSpPr>
        <p:spPr>
          <a:xfrm>
            <a:off x="7667640" y="1167961"/>
            <a:ext cx="1224000" cy="64487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1750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22" name="ZoneTexte 87"/>
          <p:cNvSpPr/>
          <p:nvPr/>
        </p:nvSpPr>
        <p:spPr>
          <a:xfrm>
            <a:off x="6840000" y="2021760"/>
            <a:ext cx="126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3 500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23" name="ZoneTexte 88"/>
          <p:cNvSpPr/>
          <p:nvPr/>
        </p:nvSpPr>
        <p:spPr>
          <a:xfrm>
            <a:off x="6120000" y="328176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3 000 + 500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24" name="ZoneTexte 89"/>
          <p:cNvSpPr/>
          <p:nvPr/>
        </p:nvSpPr>
        <p:spPr>
          <a:xfrm>
            <a:off x="6120000" y="4520880"/>
            <a:ext cx="252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1 500 + 250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25" name="ZoneTexte 90"/>
          <p:cNvSpPr/>
          <p:nvPr/>
        </p:nvSpPr>
        <p:spPr>
          <a:xfrm>
            <a:off x="6660000" y="5600880"/>
            <a:ext cx="14400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1 750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26" name="Connecteur droit 325"/>
          <p:cNvSpPr/>
          <p:nvPr/>
        </p:nvSpPr>
        <p:spPr>
          <a:xfrm flipH="1">
            <a:off x="684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7" name="Connecteur droit 326"/>
          <p:cNvSpPr/>
          <p:nvPr/>
        </p:nvSpPr>
        <p:spPr>
          <a:xfrm>
            <a:off x="7380000" y="272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8" name="Connecteur droit 327"/>
          <p:cNvSpPr/>
          <p:nvPr/>
        </p:nvSpPr>
        <p:spPr>
          <a:xfrm>
            <a:off x="684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9" name="Connecteur droit 328"/>
          <p:cNvSpPr/>
          <p:nvPr/>
        </p:nvSpPr>
        <p:spPr>
          <a:xfrm>
            <a:off x="7920000" y="3980880"/>
            <a:ext cx="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0" name="Connecteur droit 329"/>
          <p:cNvSpPr/>
          <p:nvPr/>
        </p:nvSpPr>
        <p:spPr>
          <a:xfrm>
            <a:off x="684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1" name="Connecteur droit 330"/>
          <p:cNvSpPr/>
          <p:nvPr/>
        </p:nvSpPr>
        <p:spPr>
          <a:xfrm flipH="1">
            <a:off x="7380000" y="5060880"/>
            <a:ext cx="540000" cy="72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291</Words>
  <Application>Microsoft Office PowerPoint</Application>
  <PresentationFormat>Affichage à l'écran (4:3)</PresentationFormat>
  <Paragraphs>118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Calibri</vt:lpstr>
      <vt:lpstr>Symbol</vt:lpstr>
      <vt:lpstr>Webdings</vt:lpstr>
      <vt:lpstr>Wingdings</vt:lpstr>
      <vt:lpstr>Thème Office</vt:lpstr>
      <vt:lpstr>Office Theme</vt:lpstr>
      <vt:lpstr>Office Theme</vt:lpstr>
      <vt:lpstr>Présentation PowerPoint</vt:lpstr>
      <vt:lpstr>Présentation PowerPoint</vt:lpstr>
      <vt:lpstr>Calcule.</vt:lpstr>
      <vt:lpstr>Calcule.</vt:lpstr>
      <vt:lpstr>Calcule.</vt:lpstr>
      <vt:lpstr>Présentation PowerPoint</vt:lpstr>
      <vt:lpstr>Calcule.</vt:lpstr>
      <vt:lpstr>Calcule.</vt:lpstr>
      <vt:lpstr>Calcule.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</dc:creator>
  <dc:description/>
  <cp:lastModifiedBy>Nicolas Pinel</cp:lastModifiedBy>
  <cp:revision>51</cp:revision>
  <dcterms:created xsi:type="dcterms:W3CDTF">2023-02-07T14:55:57Z</dcterms:created>
  <dcterms:modified xsi:type="dcterms:W3CDTF">2026-07-19T15:32:11Z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19</vt:i4>
  </property>
</Properties>
</file>