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FFC000"/>
            </a:solidFill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8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fr-FR" sz="1800" b="0" strike="noStrike" spc="-1">
                <a:solidFill>
                  <a:schemeClr val="lt1"/>
                </a:solidFill>
                <a:latin typeface="Calibri"/>
              </a:endParaRPr>
            </a:p>
          </p:txBody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016240" cy="1064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Je sais reproduire une figure sur un quadrillage.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Observe la figure.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1" name="Image 7"/>
          <p:cNvPicPr/>
          <p:nvPr/>
        </p:nvPicPr>
        <p:blipFill>
          <a:blip r:embed="rId2"/>
          <a:stretch/>
        </p:blipFill>
        <p:spPr>
          <a:xfrm>
            <a:off x="4500000" y="3427560"/>
            <a:ext cx="4500000" cy="32324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52" name="Tableau 2"/>
          <p:cNvGraphicFramePr/>
          <p:nvPr/>
        </p:nvGraphicFramePr>
        <p:xfrm>
          <a:off x="360000" y="1081800"/>
          <a:ext cx="3598560" cy="3598560"/>
        </p:xfrm>
        <a:graphic>
          <a:graphicData uri="http://schemas.openxmlformats.org/drawingml/2006/table">
            <a:tbl>
              <a:tblPr/>
              <a:tblGrid>
                <a:gridCol w="299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99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fr-FR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 </a:t>
                      </a:r>
                      <a:endParaRPr lang="fr-FR" sz="8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520" marR="47520">
                    <a:lnL w="9360">
                      <a:solidFill>
                        <a:srgbClr val="0070C0"/>
                      </a:solidFill>
                    </a:lnL>
                    <a:lnR w="9360">
                      <a:solidFill>
                        <a:srgbClr val="0070C0"/>
                      </a:solidFill>
                    </a:lnR>
                    <a:lnT w="9360">
                      <a:solidFill>
                        <a:srgbClr val="0070C0"/>
                      </a:solidFill>
                    </a:lnT>
                    <a:lnB w="9360">
                      <a:solidFill>
                        <a:srgbClr val="0070C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3" name="Rectangle 1"/>
          <p:cNvSpPr/>
          <p:nvPr/>
        </p:nvSpPr>
        <p:spPr>
          <a:xfrm>
            <a:off x="1266120" y="1976400"/>
            <a:ext cx="1797840" cy="1797840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4" name="Rectangle 2"/>
          <p:cNvSpPr/>
          <p:nvPr/>
        </p:nvSpPr>
        <p:spPr>
          <a:xfrm rot="2670000">
            <a:off x="1524240" y="2258280"/>
            <a:ext cx="1246320" cy="1246320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5" name="Connecteur droit 54"/>
          <p:cNvSpPr/>
          <p:nvPr/>
        </p:nvSpPr>
        <p:spPr>
          <a:xfrm flipH="1">
            <a:off x="3960000" y="909000"/>
            <a:ext cx="720000" cy="5751000"/>
          </a:xfrm>
          <a:prstGeom prst="line">
            <a:avLst/>
          </a:prstGeom>
          <a:ln w="18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000" tIns="54000" rIns="99000" bIns="54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260000" y="5104440"/>
            <a:ext cx="12600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501799" y="2574360"/>
            <a:ext cx="1260000" cy="65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159</Words>
  <Application>Microsoft Office PowerPoint</Application>
  <PresentationFormat>Affichage à l'écran (4:3)</PresentationFormat>
  <Paragraphs>148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Times New Roman</vt:lpstr>
      <vt:lpstr>Webdings</vt:lpstr>
      <vt:lpstr>Wingdings</vt:lpstr>
      <vt:lpstr>Thème Office</vt:lpstr>
      <vt:lpstr>Présentation PowerPoint</vt:lpstr>
      <vt:lpstr>Observe la figure.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33</cp:revision>
  <dcterms:created xsi:type="dcterms:W3CDTF">2023-02-07T14:55:57Z</dcterms:created>
  <dcterms:modified xsi:type="dcterms:W3CDTF">2026-07-19T14:44:44Z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</vt:i4>
  </property>
</Properties>
</file>