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320">
            <a:solidFill>
              <a:srgbClr val="ffc000"/>
            </a:solidFill>
            <a:miter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320">
            <a:solidFill>
              <a:srgbClr val="ffc000"/>
            </a:solidFill>
            <a:miter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  <a:ea typeface="DejaVu Sans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320">
            <a:solidFill>
              <a:srgbClr val="ffc000"/>
            </a:solidFill>
            <a:miter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rgbClr val="ffffff"/>
              </a:solidFill>
              <a:latin typeface="Calibri"/>
              <a:ea typeface="DejaVu Sans"/>
            </a:endParaRPr>
          </a:p>
        </p:txBody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pPr indent="0" algn="ctr"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4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132" name="ZoneTexte 5"/>
          <p:cNvSpPr/>
          <p:nvPr/>
        </p:nvSpPr>
        <p:spPr>
          <a:xfrm>
            <a:off x="1445040" y="2016720"/>
            <a:ext cx="6020280" cy="246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connais la suite des nombres jusqu’à 10 000.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connais la suite des nombres jusqu’à 999 999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4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suite des nombres de 10 en 10 en partant de :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63000"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exemple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6"/>
          <p:cNvSpPr/>
          <p:nvPr/>
        </p:nvSpPr>
        <p:spPr>
          <a:xfrm>
            <a:off x="1216080" y="2340000"/>
            <a:ext cx="1843560" cy="185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116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1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4572000" y="1080360"/>
            <a:ext cx="36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180000" bIns="180000" anchor="ctr" anchorCtr="1">
            <a:noAutofit/>
          </a:bodyPr>
          <a:p>
            <a:endParaRPr b="0" lang="fr-FR" sz="60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8" name="ZoneTexte 1"/>
          <p:cNvSpPr/>
          <p:nvPr/>
        </p:nvSpPr>
        <p:spPr>
          <a:xfrm>
            <a:off x="5483880" y="2700000"/>
            <a:ext cx="261576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5 000</a:t>
            </a:r>
            <a:endParaRPr b="0" lang="fr-FR" sz="7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"/>
          <p:cNvSpPr/>
          <p:nvPr/>
        </p:nvSpPr>
        <p:spPr>
          <a:xfrm>
            <a:off x="1620000" y="1080360"/>
            <a:ext cx="6299640" cy="94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Arial"/>
              </a:rPr>
              <a:t>CE2              CM1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ZoneTexte 6"/>
          <p:cNvSpPr/>
          <p:nvPr/>
        </p:nvSpPr>
        <p:spPr>
          <a:xfrm>
            <a:off x="401400" y="2071440"/>
            <a:ext cx="363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3"/>
          <p:cNvSpPr/>
          <p:nvPr/>
        </p:nvSpPr>
        <p:spPr>
          <a:xfrm>
            <a:off x="447480" y="2087640"/>
            <a:ext cx="4021920" cy="435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4000" spc="-1" strike="noStrike">
                <a:solidFill>
                  <a:srgbClr val="c00000"/>
                </a:solidFill>
                <a:latin typeface="Calibri"/>
                <a:ea typeface="DejaVu Sans"/>
              </a:rPr>
              <a:t>– </a:t>
            </a:r>
            <a:r>
              <a:rPr b="1" lang="fr-FR" sz="4000" spc="-1" strike="noStrike">
                <a:solidFill>
                  <a:srgbClr val="c00000"/>
                </a:solidFill>
                <a:latin typeface="Calibri"/>
                <a:ea typeface="DejaVu Sans"/>
              </a:rPr>
              <a:t>10 – 20 – 30 – 40 – 50 – 60 – 70 – 80 – 90 – 100 – 110 – 120 – 130 – 140 – 150 – 160 – 170 – 180 – 190 – 200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Espace réservé du texte 2"/>
          <p:cNvSpPr/>
          <p:nvPr/>
        </p:nvSpPr>
        <p:spPr>
          <a:xfrm>
            <a:off x="826344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 fontScale="63000"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exemple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"/>
          <p:cNvSpPr/>
          <p:nvPr/>
        </p:nvSpPr>
        <p:spPr>
          <a:xfrm>
            <a:off x="4572000" y="1080360"/>
            <a:ext cx="36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180000" bIns="180000" anchor="ctr" anchorCtr="1">
            <a:noAutofit/>
          </a:bodyPr>
          <a:p>
            <a:endParaRPr b="0" lang="fr-FR" sz="60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5" name="ZoneTexte 9"/>
          <p:cNvSpPr/>
          <p:nvPr/>
        </p:nvSpPr>
        <p:spPr>
          <a:xfrm>
            <a:off x="4327560" y="2202120"/>
            <a:ext cx="26654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5 000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ZoneTexte 8"/>
          <p:cNvSpPr/>
          <p:nvPr/>
        </p:nvSpPr>
        <p:spPr>
          <a:xfrm>
            <a:off x="4858560" y="2201040"/>
            <a:ext cx="3998520" cy="349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            –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5 010 – 5 020 – 5 030 – 5 040 – 5 050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–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5 060 – 5 070 – 5 080 – 5 090 – 5 100 – 5 110 – 5 120 – 5 130 – 5 140 – 5 150 – 5 160 – 5 170 – 5 180 – 5 190 – 5 200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"/>
          <p:cNvSpPr/>
          <p:nvPr/>
        </p:nvSpPr>
        <p:spPr>
          <a:xfrm>
            <a:off x="1620000" y="1080360"/>
            <a:ext cx="6299640" cy="94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Arial"/>
              </a:rPr>
              <a:t>CE2              CM1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74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suite des nombres de 100 en 100 en partant de 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ZoneTexte 6"/>
          <p:cNvSpPr/>
          <p:nvPr/>
        </p:nvSpPr>
        <p:spPr>
          <a:xfrm>
            <a:off x="972000" y="2340000"/>
            <a:ext cx="2477520" cy="185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116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1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4572000" y="1080360"/>
            <a:ext cx="36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180000" bIns="180000" anchor="ctr" anchorCtr="1">
            <a:noAutofit/>
          </a:bodyPr>
          <a:p>
            <a:endParaRPr b="0" lang="fr-FR" sz="60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2" name="ZoneTexte 10"/>
          <p:cNvSpPr/>
          <p:nvPr/>
        </p:nvSpPr>
        <p:spPr>
          <a:xfrm>
            <a:off x="5622120" y="2700000"/>
            <a:ext cx="247752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7200" spc="-1" strike="noStrike">
                <a:solidFill>
                  <a:srgbClr val="000000"/>
                </a:solidFill>
                <a:latin typeface="Calibri"/>
                <a:ea typeface="DejaVu Sans"/>
              </a:rPr>
              <a:t>8 000</a:t>
            </a:r>
            <a:endParaRPr b="0" lang="fr-FR" sz="7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1620000" y="1080360"/>
            <a:ext cx="6299640" cy="94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Arial"/>
              </a:rPr>
              <a:t>CE2              CM1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ZoneTexte 7"/>
          <p:cNvSpPr/>
          <p:nvPr/>
        </p:nvSpPr>
        <p:spPr>
          <a:xfrm>
            <a:off x="938880" y="2055240"/>
            <a:ext cx="363600" cy="69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ZoneTexte 14"/>
          <p:cNvSpPr/>
          <p:nvPr/>
        </p:nvSpPr>
        <p:spPr>
          <a:xfrm>
            <a:off x="545040" y="2095920"/>
            <a:ext cx="4021920" cy="252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4000" spc="-1" strike="noStrike">
                <a:solidFill>
                  <a:srgbClr val="c00000"/>
                </a:solidFill>
                <a:latin typeface="Calibri"/>
                <a:ea typeface="DejaVu Sans"/>
              </a:rPr>
              <a:t>        – </a:t>
            </a:r>
            <a:r>
              <a:rPr b="1" lang="fr-FR" sz="4000" spc="-1" strike="noStrike">
                <a:solidFill>
                  <a:srgbClr val="c00000"/>
                </a:solidFill>
                <a:latin typeface="Calibri"/>
                <a:ea typeface="DejaVu Sans"/>
              </a:rPr>
              <a:t>100 – 200 – 300 – 400 – 500 – 600 – 700 – 800 – 900 – 1 000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Espace réservé du texte 3"/>
          <p:cNvSpPr/>
          <p:nvPr/>
        </p:nvSpPr>
        <p:spPr>
          <a:xfrm>
            <a:off x="826344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 fontScale="63000"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exemple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4572000" y="1080360"/>
            <a:ext cx="36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180000" bIns="180000" anchor="ctr" anchorCtr="1">
            <a:noAutofit/>
          </a:bodyPr>
          <a:p>
            <a:endParaRPr b="0" lang="fr-FR" sz="60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9" name="ZoneTexte 15"/>
          <p:cNvSpPr/>
          <p:nvPr/>
        </p:nvSpPr>
        <p:spPr>
          <a:xfrm>
            <a:off x="4607640" y="2202120"/>
            <a:ext cx="20026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8 000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ZoneTexte 16"/>
          <p:cNvSpPr/>
          <p:nvPr/>
        </p:nvSpPr>
        <p:spPr>
          <a:xfrm>
            <a:off x="4770360" y="2201040"/>
            <a:ext cx="4217040" cy="3499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              –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8 100 – 8 200 – 8 300 – 8 400 – 8 500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–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8 600 – 8 700 – 8 800 – 8 900 – 9 000 – 9 100 – 9 200 – 9 300 – 9 400 – 9 500 – 9 600 – 9 700 – 9 800 – 9 900 – 10 000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"/>
          <p:cNvSpPr/>
          <p:nvPr/>
        </p:nvSpPr>
        <p:spPr>
          <a:xfrm>
            <a:off x="1620000" y="1080360"/>
            <a:ext cx="6299640" cy="94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Arial"/>
              </a:rPr>
              <a:t>CE2              CM1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204</TotalTime>
  <Application>LibreOffice/7.4.3.2$Windows_X86_64 LibreOffice_project/1048a8393ae2eeec98dff31b5c133c5f1d08b890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2026-06-29T18:01:46Z</dcterms:modified>
  <cp:revision>37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15</vt:r8>
  </property>
</Properties>
</file>