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280" cy="6527160"/>
            <a:chOff x="0" y="330120"/>
            <a:chExt cx="9143280" cy="652716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280" cy="65271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588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Je sais comparer des fractions. 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560" cy="126540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avec le symbole &lt; ou &gt;.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8" name="ZoneTexte 25"/>
              <p:cNvSpPr txBox="1"/>
              <p:nvPr/>
            </p:nvSpPr>
            <p:spPr>
              <a:xfrm>
                <a:off x="3848760" y="2156760"/>
                <a:ext cx="167832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sz="3200" dirty="0"/>
              </a:p>
            </p:txBody>
          </p:sp>
        </mc:Choice>
        <mc:Fallback>
          <p:sp>
            <p:nvSpPr>
              <p:cNvPr id="168" name="ZoneText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760" y="2156760"/>
                <a:ext cx="167832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1" name="ZoneTexte 5"/>
              <p:cNvSpPr txBox="1"/>
              <p:nvPr/>
            </p:nvSpPr>
            <p:spPr>
              <a:xfrm>
                <a:off x="3848760" y="2156760"/>
                <a:ext cx="167832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sz="3600"/>
              </a:p>
            </p:txBody>
          </p:sp>
        </mc:Choice>
        <mc:Fallback>
          <p:sp>
            <p:nvSpPr>
              <p:cNvPr id="171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760" y="2156760"/>
                <a:ext cx="167832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2" name="ZoneTexte 18"/>
          <p:cNvSpPr/>
          <p:nvPr/>
        </p:nvSpPr>
        <p:spPr>
          <a:xfrm rot="10800000">
            <a:off x="4301280" y="242388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3" name="Groupe 4"/>
          <p:cNvGrpSpPr/>
          <p:nvPr/>
        </p:nvGrpSpPr>
        <p:grpSpPr>
          <a:xfrm>
            <a:off x="3849480" y="3776760"/>
            <a:ext cx="687240" cy="1799280"/>
            <a:chOff x="3849480" y="3776760"/>
            <a:chExt cx="687240" cy="1799280"/>
          </a:xfrm>
        </p:grpSpPr>
        <p:sp>
          <p:nvSpPr>
            <p:cNvPr id="174" name="Rectangle 6"/>
            <p:cNvSpPr/>
            <p:nvPr/>
          </p:nvSpPr>
          <p:spPr>
            <a:xfrm rot="5400000">
              <a:off x="4080960" y="3995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75" name="Rectangle 8"/>
            <p:cNvSpPr/>
            <p:nvPr/>
          </p:nvSpPr>
          <p:spPr>
            <a:xfrm rot="5400000">
              <a:off x="4080960" y="4220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76" name="Rectangle 9"/>
            <p:cNvSpPr/>
            <p:nvPr/>
          </p:nvSpPr>
          <p:spPr>
            <a:xfrm rot="5400000">
              <a:off x="4080960" y="4445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77" name="Rectangle 10"/>
            <p:cNvSpPr/>
            <p:nvPr/>
          </p:nvSpPr>
          <p:spPr>
            <a:xfrm rot="5400000">
              <a:off x="4080960" y="4670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78" name="Rectangle 11"/>
            <p:cNvSpPr/>
            <p:nvPr/>
          </p:nvSpPr>
          <p:spPr>
            <a:xfrm rot="5400000">
              <a:off x="4080960" y="4895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79" name="Rectangle 12"/>
            <p:cNvSpPr/>
            <p:nvPr/>
          </p:nvSpPr>
          <p:spPr>
            <a:xfrm rot="5400000">
              <a:off x="4080960" y="5120280"/>
              <a:ext cx="224280" cy="68724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0" name="Rectangle 13"/>
            <p:cNvSpPr/>
            <p:nvPr/>
          </p:nvSpPr>
          <p:spPr>
            <a:xfrm rot="5400000">
              <a:off x="4080960" y="3545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1" name="Rectangle 14"/>
            <p:cNvSpPr/>
            <p:nvPr/>
          </p:nvSpPr>
          <p:spPr>
            <a:xfrm rot="5400000">
              <a:off x="4080960" y="3770280"/>
              <a:ext cx="224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182" name="Groupe 15"/>
          <p:cNvGrpSpPr/>
          <p:nvPr/>
        </p:nvGrpSpPr>
        <p:grpSpPr>
          <a:xfrm>
            <a:off x="4599360" y="3776760"/>
            <a:ext cx="687240" cy="1799280"/>
            <a:chOff x="4599360" y="3776760"/>
            <a:chExt cx="687240" cy="1799280"/>
          </a:xfrm>
        </p:grpSpPr>
        <p:sp>
          <p:nvSpPr>
            <p:cNvPr id="183" name="Rectangle 16"/>
            <p:cNvSpPr/>
            <p:nvPr/>
          </p:nvSpPr>
          <p:spPr>
            <a:xfrm rot="5400000">
              <a:off x="4853160" y="352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4" name="Rectangle 17"/>
            <p:cNvSpPr/>
            <p:nvPr/>
          </p:nvSpPr>
          <p:spPr>
            <a:xfrm rot="5400000">
              <a:off x="4853160" y="370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5" name="Rectangle 19"/>
            <p:cNvSpPr/>
            <p:nvPr/>
          </p:nvSpPr>
          <p:spPr>
            <a:xfrm rot="5400000">
              <a:off x="4853160" y="388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6" name="Rectangle 20"/>
            <p:cNvSpPr/>
            <p:nvPr/>
          </p:nvSpPr>
          <p:spPr>
            <a:xfrm rot="5400000">
              <a:off x="4853160" y="406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7" name="Rectangle 21"/>
            <p:cNvSpPr/>
            <p:nvPr/>
          </p:nvSpPr>
          <p:spPr>
            <a:xfrm rot="5400000">
              <a:off x="4853160" y="424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8" name="Rectangle 22"/>
            <p:cNvSpPr/>
            <p:nvPr/>
          </p:nvSpPr>
          <p:spPr>
            <a:xfrm rot="5400000">
              <a:off x="4853160" y="442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9" name="Rectangle 23"/>
            <p:cNvSpPr/>
            <p:nvPr/>
          </p:nvSpPr>
          <p:spPr>
            <a:xfrm rot="5400000">
              <a:off x="4853160" y="460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90" name="Rectangle 24"/>
            <p:cNvSpPr/>
            <p:nvPr/>
          </p:nvSpPr>
          <p:spPr>
            <a:xfrm rot="5400000">
              <a:off x="4853160" y="478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91" name="Rectangle 25"/>
            <p:cNvSpPr/>
            <p:nvPr/>
          </p:nvSpPr>
          <p:spPr>
            <a:xfrm rot="5400000">
              <a:off x="4853160" y="4962600"/>
              <a:ext cx="17928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92" name="Rectangle 26"/>
            <p:cNvSpPr/>
            <p:nvPr/>
          </p:nvSpPr>
          <p:spPr>
            <a:xfrm rot="5400000">
              <a:off x="4853160" y="5142600"/>
              <a:ext cx="179280" cy="68724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avec le symbole &lt; ou &gt;.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ZoneTexte 3"/>
              <p:cNvSpPr txBox="1"/>
              <p:nvPr/>
            </p:nvSpPr>
            <p:spPr>
              <a:xfrm>
                <a:off x="1440000" y="180000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28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28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28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sz="28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28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28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2800" dirty="0"/>
              </a:p>
            </p:txBody>
          </p:sp>
        </mc:Choice>
        <mc:Fallback>
          <p:sp>
            <p:nvSpPr>
              <p:cNvPr id="51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1800000"/>
                <a:ext cx="13654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Connecteur droit 51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ZoneTexte 1"/>
              <p:cNvSpPr txBox="1"/>
              <p:nvPr/>
            </p:nvSpPr>
            <p:spPr>
              <a:xfrm>
                <a:off x="6194160" y="178812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28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28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28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sz="28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28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28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sz="2800" dirty="0"/>
              </a:p>
            </p:txBody>
          </p:sp>
        </mc:Choice>
        <mc:Fallback>
          <p:sp>
            <p:nvSpPr>
              <p:cNvPr id="54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4160" y="1788120"/>
                <a:ext cx="136548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ZoneTexte 2"/>
              <p:cNvSpPr txBox="1"/>
              <p:nvPr/>
            </p:nvSpPr>
            <p:spPr>
              <a:xfrm>
                <a:off x="1440000" y="180000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56" name="ZoneText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1800000"/>
                <a:ext cx="13654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Connecteur droit 56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9" name="ZoneTexte 4"/>
              <p:cNvSpPr txBox="1"/>
              <p:nvPr/>
            </p:nvSpPr>
            <p:spPr>
              <a:xfrm>
                <a:off x="6194160" y="178812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sz="3600"/>
              </a:p>
            </p:txBody>
          </p:sp>
        </mc:Choice>
        <mc:Fallback>
          <p:sp>
            <p:nvSpPr>
              <p:cNvPr id="59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4160" y="1788120"/>
                <a:ext cx="136548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itre 2"/>
          <p:cNvSpPr/>
          <p:nvPr/>
        </p:nvSpPr>
        <p:spPr>
          <a:xfrm>
            <a:off x="588960" y="368280"/>
            <a:ext cx="229068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1" name="Groupe 1"/>
          <p:cNvGrpSpPr/>
          <p:nvPr/>
        </p:nvGrpSpPr>
        <p:grpSpPr>
          <a:xfrm>
            <a:off x="1478160" y="3780000"/>
            <a:ext cx="451080" cy="1806840"/>
            <a:chOff x="1478160" y="3780000"/>
            <a:chExt cx="451080" cy="1806840"/>
          </a:xfrm>
        </p:grpSpPr>
        <p:sp>
          <p:nvSpPr>
            <p:cNvPr id="62" name="Rectangle 1"/>
            <p:cNvSpPr/>
            <p:nvPr/>
          </p:nvSpPr>
          <p:spPr>
            <a:xfrm rot="5400000">
              <a:off x="1478160" y="37800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3" name="Rectangle 2"/>
            <p:cNvSpPr/>
            <p:nvPr/>
          </p:nvSpPr>
          <p:spPr>
            <a:xfrm rot="5400000">
              <a:off x="1478160" y="42318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4" name="Rectangle 3"/>
            <p:cNvSpPr/>
            <p:nvPr/>
          </p:nvSpPr>
          <p:spPr>
            <a:xfrm rot="5400000">
              <a:off x="1478160" y="4683960"/>
              <a:ext cx="451080" cy="45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5" name="Rectangle 5"/>
            <p:cNvSpPr/>
            <p:nvPr/>
          </p:nvSpPr>
          <p:spPr>
            <a:xfrm rot="5400000">
              <a:off x="1478160" y="5135760"/>
              <a:ext cx="451080" cy="45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66" name="Groupe 2"/>
          <p:cNvGrpSpPr/>
          <p:nvPr/>
        </p:nvGrpSpPr>
        <p:grpSpPr>
          <a:xfrm>
            <a:off x="2428920" y="3780000"/>
            <a:ext cx="451080" cy="1806840"/>
            <a:chOff x="2428920" y="3780000"/>
            <a:chExt cx="451080" cy="1806840"/>
          </a:xfrm>
        </p:grpSpPr>
        <p:sp>
          <p:nvSpPr>
            <p:cNvPr id="67" name="Rectangle 18"/>
            <p:cNvSpPr/>
            <p:nvPr/>
          </p:nvSpPr>
          <p:spPr>
            <a:xfrm rot="5400000">
              <a:off x="2428920" y="37800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8" name="Rectangle 27"/>
            <p:cNvSpPr/>
            <p:nvPr/>
          </p:nvSpPr>
          <p:spPr>
            <a:xfrm rot="5400000">
              <a:off x="2428920" y="42318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69" name="Rectangle 28"/>
            <p:cNvSpPr/>
            <p:nvPr/>
          </p:nvSpPr>
          <p:spPr>
            <a:xfrm rot="5400000">
              <a:off x="2428920" y="468396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0" name="Rectangle 29"/>
            <p:cNvSpPr/>
            <p:nvPr/>
          </p:nvSpPr>
          <p:spPr>
            <a:xfrm rot="5400000">
              <a:off x="2428920" y="5135760"/>
              <a:ext cx="451080" cy="45108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71" name="Groupe 5"/>
          <p:cNvGrpSpPr/>
          <p:nvPr/>
        </p:nvGrpSpPr>
        <p:grpSpPr>
          <a:xfrm>
            <a:off x="6158880" y="3780000"/>
            <a:ext cx="451080" cy="1806840"/>
            <a:chOff x="6158880" y="3780000"/>
            <a:chExt cx="451080" cy="1806840"/>
          </a:xfrm>
        </p:grpSpPr>
        <p:sp>
          <p:nvSpPr>
            <p:cNvPr id="72" name="Rectangle 30"/>
            <p:cNvSpPr/>
            <p:nvPr/>
          </p:nvSpPr>
          <p:spPr>
            <a:xfrm rot="5400000">
              <a:off x="6158880" y="37800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3" name="Rectangle 31"/>
            <p:cNvSpPr/>
            <p:nvPr/>
          </p:nvSpPr>
          <p:spPr>
            <a:xfrm rot="5400000">
              <a:off x="6158880" y="42318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4" name="Rectangle 32"/>
            <p:cNvSpPr/>
            <p:nvPr/>
          </p:nvSpPr>
          <p:spPr>
            <a:xfrm rot="5400000">
              <a:off x="6158880" y="4683960"/>
              <a:ext cx="451080" cy="45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75" name="Rectangle 33"/>
            <p:cNvSpPr/>
            <p:nvPr/>
          </p:nvSpPr>
          <p:spPr>
            <a:xfrm rot="5400000">
              <a:off x="6158880" y="5135760"/>
              <a:ext cx="451080" cy="45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76" name="Rectangle 34"/>
          <p:cNvSpPr/>
          <p:nvPr/>
        </p:nvSpPr>
        <p:spPr>
          <a:xfrm>
            <a:off x="7108560" y="4683960"/>
            <a:ext cx="451080" cy="9032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7" name="Rectangle 35"/>
          <p:cNvSpPr/>
          <p:nvPr/>
        </p:nvSpPr>
        <p:spPr>
          <a:xfrm>
            <a:off x="7108560" y="3780000"/>
            <a:ext cx="451080" cy="903240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8" name="ZoneTexte 6"/>
          <p:cNvSpPr/>
          <p:nvPr/>
        </p:nvSpPr>
        <p:spPr>
          <a:xfrm rot="10800000">
            <a:off x="1841760" y="198000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ZoneTexte 7"/>
          <p:cNvSpPr/>
          <p:nvPr/>
        </p:nvSpPr>
        <p:spPr>
          <a:xfrm rot="10800000">
            <a:off x="6660360" y="198000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=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avec le symbole &lt; ou &gt;.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2" name="ZoneTexte 8"/>
              <p:cNvSpPr txBox="1"/>
              <p:nvPr/>
            </p:nvSpPr>
            <p:spPr>
              <a:xfrm>
                <a:off x="1440000" y="1800000"/>
                <a:ext cx="134064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82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1800000"/>
                <a:ext cx="134064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Connecteur droit 82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5" name="ZoneTexte 9"/>
              <p:cNvSpPr txBox="1"/>
              <p:nvPr/>
            </p:nvSpPr>
            <p:spPr>
              <a:xfrm>
                <a:off x="6120000" y="1800000"/>
                <a:ext cx="137484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sz="3600"/>
              </a:p>
            </p:txBody>
          </p:sp>
        </mc:Choice>
        <mc:Fallback>
          <p:sp>
            <p:nvSpPr>
              <p:cNvPr id="85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00" y="1800000"/>
                <a:ext cx="137484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8" name="ZoneTexte 5"/>
              <p:cNvSpPr txBox="1"/>
              <p:nvPr/>
            </p:nvSpPr>
            <p:spPr>
              <a:xfrm>
                <a:off x="1440000" y="202698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sz="3200" dirty="0"/>
              </a:p>
            </p:txBody>
          </p:sp>
        </mc:Choice>
        <mc:Fallback>
          <p:sp>
            <p:nvSpPr>
              <p:cNvPr id="88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2026980"/>
                <a:ext cx="13654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9" name="Groupe 6"/>
          <p:cNvGrpSpPr/>
          <p:nvPr/>
        </p:nvGrpSpPr>
        <p:grpSpPr>
          <a:xfrm>
            <a:off x="1441080" y="3441600"/>
            <a:ext cx="451080" cy="2258640"/>
            <a:chOff x="1441080" y="3441600"/>
            <a:chExt cx="451080" cy="2258640"/>
          </a:xfrm>
        </p:grpSpPr>
        <p:sp>
          <p:nvSpPr>
            <p:cNvPr id="90" name="Rectangle 7"/>
            <p:cNvSpPr/>
            <p:nvPr/>
          </p:nvSpPr>
          <p:spPr>
            <a:xfrm rot="5400000">
              <a:off x="1441080" y="34416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1" name="Rectangle 8"/>
            <p:cNvSpPr/>
            <p:nvPr/>
          </p:nvSpPr>
          <p:spPr>
            <a:xfrm rot="5400000">
              <a:off x="1441080" y="38934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2" name="Rectangle 9"/>
            <p:cNvSpPr/>
            <p:nvPr/>
          </p:nvSpPr>
          <p:spPr>
            <a:xfrm rot="5400000">
              <a:off x="1441080" y="43452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3" name="Rectangle 10"/>
            <p:cNvSpPr/>
            <p:nvPr/>
          </p:nvSpPr>
          <p:spPr>
            <a:xfrm rot="5400000">
              <a:off x="1441080" y="47973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4" name="Rectangle 11"/>
            <p:cNvSpPr/>
            <p:nvPr/>
          </p:nvSpPr>
          <p:spPr>
            <a:xfrm rot="5400000">
              <a:off x="1441080" y="52491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95" name="Groupe 12"/>
          <p:cNvGrpSpPr/>
          <p:nvPr/>
        </p:nvGrpSpPr>
        <p:grpSpPr>
          <a:xfrm>
            <a:off x="2391840" y="3441600"/>
            <a:ext cx="451080" cy="2258640"/>
            <a:chOff x="2391840" y="3441600"/>
            <a:chExt cx="451080" cy="2258640"/>
          </a:xfrm>
        </p:grpSpPr>
        <p:sp>
          <p:nvSpPr>
            <p:cNvPr id="96" name="Rectangle 13"/>
            <p:cNvSpPr/>
            <p:nvPr/>
          </p:nvSpPr>
          <p:spPr>
            <a:xfrm rot="5400000">
              <a:off x="2391840" y="34416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7" name="Rectangle 14"/>
            <p:cNvSpPr/>
            <p:nvPr/>
          </p:nvSpPr>
          <p:spPr>
            <a:xfrm rot="5400000">
              <a:off x="2391840" y="389340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8" name="Rectangle 15"/>
            <p:cNvSpPr/>
            <p:nvPr/>
          </p:nvSpPr>
          <p:spPr>
            <a:xfrm rot="5400000">
              <a:off x="2391840" y="434520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99" name="Rectangle 16"/>
            <p:cNvSpPr/>
            <p:nvPr/>
          </p:nvSpPr>
          <p:spPr>
            <a:xfrm rot="5400000">
              <a:off x="2391840" y="479736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00" name="Rectangle 17"/>
            <p:cNvSpPr/>
            <p:nvPr/>
          </p:nvSpPr>
          <p:spPr>
            <a:xfrm rot="5400000">
              <a:off x="2391840" y="524916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01" name="ZoneTexte 18"/>
          <p:cNvSpPr/>
          <p:nvPr/>
        </p:nvSpPr>
        <p:spPr>
          <a:xfrm>
            <a:off x="1892160" y="205668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" name="ZoneTexte 10"/>
              <p:cNvSpPr txBox="1"/>
              <p:nvPr/>
            </p:nvSpPr>
            <p:spPr>
              <a:xfrm>
                <a:off x="6120000" y="202698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sz="3200"/>
              </a:p>
            </p:txBody>
          </p:sp>
        </mc:Choice>
        <mc:Fallback>
          <p:sp>
            <p:nvSpPr>
              <p:cNvPr id="102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00" y="2026980"/>
                <a:ext cx="136548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3" name="Groupe 7"/>
          <p:cNvGrpSpPr/>
          <p:nvPr/>
        </p:nvGrpSpPr>
        <p:grpSpPr>
          <a:xfrm>
            <a:off x="6066720" y="3600000"/>
            <a:ext cx="451080" cy="2258640"/>
            <a:chOff x="6066720" y="3600000"/>
            <a:chExt cx="451080" cy="2258640"/>
          </a:xfrm>
        </p:grpSpPr>
        <p:sp>
          <p:nvSpPr>
            <p:cNvPr id="104" name="Rectangle 36"/>
            <p:cNvSpPr/>
            <p:nvPr/>
          </p:nvSpPr>
          <p:spPr>
            <a:xfrm rot="5400000">
              <a:off x="6066720" y="36000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05" name="Rectangle 37"/>
            <p:cNvSpPr/>
            <p:nvPr/>
          </p:nvSpPr>
          <p:spPr>
            <a:xfrm rot="5400000">
              <a:off x="6066720" y="40518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06" name="Rectangle 38"/>
            <p:cNvSpPr/>
            <p:nvPr/>
          </p:nvSpPr>
          <p:spPr>
            <a:xfrm rot="5400000">
              <a:off x="6066720" y="45036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07" name="Rectangle 39"/>
            <p:cNvSpPr/>
            <p:nvPr/>
          </p:nvSpPr>
          <p:spPr>
            <a:xfrm rot="5400000">
              <a:off x="6066720" y="49557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08" name="Rectangle 40"/>
            <p:cNvSpPr/>
            <p:nvPr/>
          </p:nvSpPr>
          <p:spPr>
            <a:xfrm rot="5400000">
              <a:off x="6066720" y="54075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109" name="Groupe 8"/>
          <p:cNvGrpSpPr/>
          <p:nvPr/>
        </p:nvGrpSpPr>
        <p:grpSpPr>
          <a:xfrm>
            <a:off x="7017480" y="3600000"/>
            <a:ext cx="451080" cy="2258640"/>
            <a:chOff x="7017480" y="3600000"/>
            <a:chExt cx="451080" cy="2258640"/>
          </a:xfrm>
        </p:grpSpPr>
        <p:sp>
          <p:nvSpPr>
            <p:cNvPr id="110" name="Rectangle 41"/>
            <p:cNvSpPr/>
            <p:nvPr/>
          </p:nvSpPr>
          <p:spPr>
            <a:xfrm rot="5400000">
              <a:off x="7017480" y="3600000"/>
              <a:ext cx="451080" cy="451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1" name="Rectangle 42"/>
            <p:cNvSpPr/>
            <p:nvPr/>
          </p:nvSpPr>
          <p:spPr>
            <a:xfrm rot="5400000">
              <a:off x="7017480" y="405180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2" name="Rectangle 43"/>
            <p:cNvSpPr/>
            <p:nvPr/>
          </p:nvSpPr>
          <p:spPr>
            <a:xfrm rot="5400000">
              <a:off x="7017480" y="450360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3" name="Rectangle 44"/>
            <p:cNvSpPr/>
            <p:nvPr/>
          </p:nvSpPr>
          <p:spPr>
            <a:xfrm rot="5400000">
              <a:off x="7017480" y="495576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4" name="Rectangle 45"/>
            <p:cNvSpPr/>
            <p:nvPr/>
          </p:nvSpPr>
          <p:spPr>
            <a:xfrm rot="5400000">
              <a:off x="7017480" y="5407560"/>
              <a:ext cx="451080" cy="451080"/>
            </a:xfrm>
            <a:prstGeom prst="rect">
              <a:avLst/>
            </a:prstGeom>
            <a:solidFill>
              <a:srgbClr val="FFCC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15" name="ZoneTexte 11"/>
          <p:cNvSpPr/>
          <p:nvPr/>
        </p:nvSpPr>
        <p:spPr>
          <a:xfrm rot="10800000">
            <a:off x="6572520" y="206712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6" name="Groupe 9"/>
          <p:cNvGrpSpPr/>
          <p:nvPr/>
        </p:nvGrpSpPr>
        <p:grpSpPr>
          <a:xfrm>
            <a:off x="5365440" y="3600000"/>
            <a:ext cx="451080" cy="2258640"/>
            <a:chOff x="5365440" y="3600000"/>
            <a:chExt cx="451080" cy="2258640"/>
          </a:xfrm>
        </p:grpSpPr>
        <p:sp>
          <p:nvSpPr>
            <p:cNvPr id="117" name="Rectangle 46"/>
            <p:cNvSpPr/>
            <p:nvPr/>
          </p:nvSpPr>
          <p:spPr>
            <a:xfrm rot="5400000">
              <a:off x="5365440" y="360000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8" name="Rectangle 47"/>
            <p:cNvSpPr/>
            <p:nvPr/>
          </p:nvSpPr>
          <p:spPr>
            <a:xfrm rot="5400000">
              <a:off x="5365440" y="405180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9" name="Rectangle 48"/>
            <p:cNvSpPr/>
            <p:nvPr/>
          </p:nvSpPr>
          <p:spPr>
            <a:xfrm rot="5400000">
              <a:off x="5365440" y="450360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20" name="Rectangle 49"/>
            <p:cNvSpPr/>
            <p:nvPr/>
          </p:nvSpPr>
          <p:spPr>
            <a:xfrm rot="5400000">
              <a:off x="5365440" y="49557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21" name="Rectangle 50"/>
            <p:cNvSpPr/>
            <p:nvPr/>
          </p:nvSpPr>
          <p:spPr>
            <a:xfrm rot="5400000">
              <a:off x="5365440" y="5407560"/>
              <a:ext cx="451080" cy="451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22" name="Connecteur droit 121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avec le symbole &lt; ou &gt;.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" name="ZoneTexte 12"/>
              <p:cNvSpPr txBox="1"/>
              <p:nvPr/>
            </p:nvSpPr>
            <p:spPr>
              <a:xfrm>
                <a:off x="1440000" y="1800000"/>
                <a:ext cx="133452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sz="3200" dirty="0"/>
              </a:p>
            </p:txBody>
          </p:sp>
        </mc:Choice>
        <mc:Fallback>
          <p:sp>
            <p:nvSpPr>
              <p:cNvPr id="126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1800000"/>
                <a:ext cx="133452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Connecteur droit 126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" name="ZoneTexte 13"/>
              <p:cNvSpPr txBox="1"/>
              <p:nvPr/>
            </p:nvSpPr>
            <p:spPr>
              <a:xfrm>
                <a:off x="6120000" y="1800000"/>
                <a:ext cx="137916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200"/>
              </a:p>
            </p:txBody>
          </p:sp>
        </mc:Choice>
        <mc:Fallback>
          <p:sp>
            <p:nvSpPr>
              <p:cNvPr id="129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00" y="1800000"/>
                <a:ext cx="137916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" name="ZoneTexte 5"/>
              <p:cNvSpPr txBox="1"/>
              <p:nvPr/>
            </p:nvSpPr>
            <p:spPr>
              <a:xfrm>
                <a:off x="1253880" y="180000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132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880" y="1800000"/>
                <a:ext cx="13654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" name="ZoneTexte 18"/>
          <p:cNvSpPr/>
          <p:nvPr/>
        </p:nvSpPr>
        <p:spPr>
          <a:xfrm rot="10800000">
            <a:off x="1706400" y="206712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4" name="Image 4"/>
          <p:cNvPicPr/>
          <p:nvPr/>
        </p:nvPicPr>
        <p:blipFill>
          <a:blip r:embed="rId3"/>
          <a:stretch/>
        </p:blipFill>
        <p:spPr>
          <a:xfrm>
            <a:off x="360000" y="3773160"/>
            <a:ext cx="1439280" cy="1439280"/>
          </a:xfrm>
          <a:prstGeom prst="rect">
            <a:avLst/>
          </a:prstGeom>
          <a:ln w="0">
            <a:noFill/>
          </a:ln>
        </p:spPr>
      </p:pic>
      <p:pic>
        <p:nvPicPr>
          <p:cNvPr id="135" name="Image 20"/>
          <p:cNvPicPr/>
          <p:nvPr/>
        </p:nvPicPr>
        <p:blipFill>
          <a:blip r:embed="rId4"/>
          <a:stretch/>
        </p:blipFill>
        <p:spPr>
          <a:xfrm>
            <a:off x="2204640" y="3773160"/>
            <a:ext cx="1439280" cy="1439280"/>
          </a:xfrm>
          <a:prstGeom prst="rect">
            <a:avLst/>
          </a:prstGeom>
          <a:ln w="0">
            <a:noFill/>
          </a:ln>
        </p:spPr>
      </p:pic>
      <p:sp>
        <p:nvSpPr>
          <p:cNvPr id="136" name="Connecteur droit 135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ZoneTexte 14"/>
              <p:cNvSpPr txBox="1"/>
              <p:nvPr/>
            </p:nvSpPr>
            <p:spPr>
              <a:xfrm>
                <a:off x="6293880" y="1800000"/>
                <a:ext cx="13816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600"/>
              </a:p>
            </p:txBody>
          </p:sp>
        </mc:Choice>
        <mc:Fallback>
          <p:sp>
            <p:nvSpPr>
              <p:cNvPr id="138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3880" y="1800000"/>
                <a:ext cx="1381680" cy="1271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ZoneTexte 15"/>
          <p:cNvSpPr/>
          <p:nvPr/>
        </p:nvSpPr>
        <p:spPr>
          <a:xfrm rot="10800000">
            <a:off x="6746400" y="206712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=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0" name="Image 1"/>
          <p:cNvPicPr/>
          <p:nvPr/>
        </p:nvPicPr>
        <p:blipFill>
          <a:blip r:embed="rId3"/>
          <a:stretch/>
        </p:blipFill>
        <p:spPr>
          <a:xfrm>
            <a:off x="5400000" y="3773160"/>
            <a:ext cx="1439280" cy="1439280"/>
          </a:xfrm>
          <a:prstGeom prst="rect">
            <a:avLst/>
          </a:prstGeom>
          <a:ln w="0">
            <a:noFill/>
          </a:ln>
        </p:spPr>
      </p:pic>
      <p:grpSp>
        <p:nvGrpSpPr>
          <p:cNvPr id="141" name="Groupe 16"/>
          <p:cNvGrpSpPr/>
          <p:nvPr/>
        </p:nvGrpSpPr>
        <p:grpSpPr>
          <a:xfrm>
            <a:off x="7131960" y="3745800"/>
            <a:ext cx="1511280" cy="1510920"/>
            <a:chOff x="7131960" y="3745800"/>
            <a:chExt cx="1511280" cy="1510920"/>
          </a:xfrm>
        </p:grpSpPr>
        <p:grpSp>
          <p:nvGrpSpPr>
            <p:cNvPr id="142" name="Groupe 10"/>
            <p:cNvGrpSpPr/>
            <p:nvPr/>
          </p:nvGrpSpPr>
          <p:grpSpPr>
            <a:xfrm>
              <a:off x="7131960" y="3745800"/>
              <a:ext cx="1511280" cy="1510920"/>
              <a:chOff x="7131960" y="3745800"/>
              <a:chExt cx="1511280" cy="1510920"/>
            </a:xfrm>
          </p:grpSpPr>
          <p:sp>
            <p:nvSpPr>
              <p:cNvPr id="143" name="Ellipse 3"/>
              <p:cNvSpPr/>
              <p:nvPr/>
            </p:nvSpPr>
            <p:spPr>
              <a:xfrm rot="5338800">
                <a:off x="7145640" y="3758400"/>
                <a:ext cx="1459440" cy="14594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144" name="Arc partiel 6"/>
              <p:cNvSpPr/>
              <p:nvPr/>
            </p:nvSpPr>
            <p:spPr>
              <a:xfrm rot="5461200">
                <a:off x="7144920" y="3758400"/>
                <a:ext cx="1485000" cy="1485000"/>
              </a:xfrm>
              <a:prstGeom prst="pie">
                <a:avLst>
                  <a:gd name="adj1" fmla="val 21545150"/>
                  <a:gd name="adj2" fmla="val 16074548"/>
                </a:avLst>
              </a:prstGeom>
              <a:solidFill>
                <a:srgbClr val="FF330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rgbClr val="000000"/>
                  </a:solidFill>
                  <a:latin typeface="Calibri"/>
                  <a:ea typeface="DejaVu Sans"/>
                </a:endParaRPr>
              </a:p>
            </p:txBody>
          </p:sp>
        </p:grpSp>
        <p:cxnSp>
          <p:nvCxnSpPr>
            <p:cNvPr id="145" name="Connecteur droit 9"/>
            <p:cNvCxnSpPr>
              <a:stCxn id="144" idx="1"/>
              <a:endCxn id="143" idx="0"/>
            </p:cNvCxnSpPr>
            <p:nvPr/>
          </p:nvCxnSpPr>
          <p:spPr>
            <a:xfrm flipV="1">
              <a:off x="7145640" y="4475160"/>
              <a:ext cx="1459800" cy="1332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  <p:cxnSp>
          <p:nvCxnSpPr>
            <p:cNvPr id="146" name="Connecteur droit 11"/>
            <p:cNvCxnSpPr>
              <a:stCxn id="144" idx="2"/>
              <a:endCxn id="143" idx="6"/>
            </p:cNvCxnSpPr>
            <p:nvPr/>
          </p:nvCxnSpPr>
          <p:spPr>
            <a:xfrm flipH="1">
              <a:off x="7888320" y="3758760"/>
              <a:ext cx="13320" cy="1459800"/>
            </a:xfrm>
            <a:prstGeom prst="straightConnector1">
              <a:avLst/>
            </a:prstGeom>
            <a:ln w="0">
              <a:solidFill>
                <a:srgbClr val="000000"/>
              </a:solidFill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avec le symbole &lt; ou &gt;.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" name="ZoneTexte 16"/>
              <p:cNvSpPr txBox="1"/>
              <p:nvPr/>
            </p:nvSpPr>
            <p:spPr>
              <a:xfrm>
                <a:off x="1440000" y="1800000"/>
                <a:ext cx="13510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200" dirty="0"/>
              </a:p>
            </p:txBody>
          </p:sp>
        </mc:Choice>
        <mc:Fallback>
          <p:sp>
            <p:nvSpPr>
              <p:cNvPr id="149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00" y="1800000"/>
                <a:ext cx="13510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" name="Connecteur droit 149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2" name="ZoneTexte 17"/>
              <p:cNvSpPr txBox="1"/>
              <p:nvPr/>
            </p:nvSpPr>
            <p:spPr>
              <a:xfrm>
                <a:off x="6120000" y="1800000"/>
                <a:ext cx="137376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200"/>
              </a:p>
            </p:txBody>
          </p:sp>
        </mc:Choice>
        <mc:Fallback>
          <p:sp>
            <p:nvSpPr>
              <p:cNvPr id="152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00" y="1800000"/>
                <a:ext cx="1373760" cy="127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Connecteur droit 154"/>
          <p:cNvSpPr/>
          <p:nvPr/>
        </p:nvSpPr>
        <p:spPr>
          <a:xfrm>
            <a:off x="4572000" y="1080000"/>
            <a:ext cx="360" cy="576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1440000" y="1080000"/>
            <a:ext cx="61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 CM1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" name="ZoneTexte 19"/>
              <p:cNvSpPr txBox="1"/>
              <p:nvPr/>
            </p:nvSpPr>
            <p:spPr>
              <a:xfrm>
                <a:off x="1357920" y="1800000"/>
                <a:ext cx="1365480" cy="12715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200" dirty="0"/>
              </a:p>
            </p:txBody>
          </p:sp>
        </mc:Choice>
        <mc:Fallback>
          <p:sp>
            <p:nvSpPr>
              <p:cNvPr id="157" name="ZoneText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920" y="1800000"/>
                <a:ext cx="1365480" cy="1271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" name="ZoneTexte 20"/>
          <p:cNvSpPr/>
          <p:nvPr/>
        </p:nvSpPr>
        <p:spPr>
          <a:xfrm>
            <a:off x="1791540" y="188028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9" name="Image 3"/>
          <p:cNvPicPr/>
          <p:nvPr/>
        </p:nvPicPr>
        <p:blipFill>
          <a:blip r:embed="rId3"/>
          <a:stretch/>
        </p:blipFill>
        <p:spPr>
          <a:xfrm>
            <a:off x="2363040" y="3880080"/>
            <a:ext cx="1439280" cy="1439280"/>
          </a:xfrm>
          <a:prstGeom prst="rect">
            <a:avLst/>
          </a:prstGeom>
          <a:ln w="0">
            <a:noFill/>
          </a:ln>
        </p:spPr>
      </p:pic>
      <p:pic>
        <p:nvPicPr>
          <p:cNvPr id="160" name="Image 7"/>
          <p:cNvPicPr/>
          <p:nvPr/>
        </p:nvPicPr>
        <p:blipFill>
          <a:blip r:embed="rId4"/>
          <a:stretch/>
        </p:blipFill>
        <p:spPr>
          <a:xfrm>
            <a:off x="360000" y="3880080"/>
            <a:ext cx="1439280" cy="1439280"/>
          </a:xfrm>
          <a:prstGeom prst="rect">
            <a:avLst/>
          </a:prstGeom>
          <a:ln w="0"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1" name="ZoneTexte 21"/>
              <p:cNvSpPr txBox="1"/>
              <p:nvPr/>
            </p:nvSpPr>
            <p:spPr>
              <a:xfrm>
                <a:off x="6077880" y="1880280"/>
                <a:ext cx="1365480" cy="12852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sz="320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2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sz="320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sz="3200"/>
              </a:p>
            </p:txBody>
          </p:sp>
        </mc:Choice>
        <mc:Fallback>
          <p:sp>
            <p:nvSpPr>
              <p:cNvPr id="161" name="ZoneText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880" y="1880280"/>
                <a:ext cx="1365480" cy="1285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ZoneTexte 22"/>
          <p:cNvSpPr/>
          <p:nvPr/>
        </p:nvSpPr>
        <p:spPr>
          <a:xfrm>
            <a:off x="6530040" y="2136960"/>
            <a:ext cx="49824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5400" b="1" strike="noStrike" spc="-1">
                <a:solidFill>
                  <a:srgbClr val="00B050"/>
                </a:solidFill>
                <a:latin typeface="Calibri"/>
                <a:ea typeface="DejaVu Sans"/>
              </a:rPr>
              <a:t>&lt;</a:t>
            </a:r>
            <a:endParaRPr lang="fr-FR" sz="5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" name="Image 2"/>
          <p:cNvPicPr/>
          <p:nvPr/>
        </p:nvPicPr>
        <p:blipFill>
          <a:blip r:embed="rId3"/>
          <a:stretch/>
        </p:blipFill>
        <p:spPr>
          <a:xfrm>
            <a:off x="6840000" y="4860000"/>
            <a:ext cx="1439280" cy="1439280"/>
          </a:xfrm>
          <a:prstGeom prst="rect">
            <a:avLst/>
          </a:prstGeom>
          <a:ln w="0">
            <a:noFill/>
          </a:ln>
        </p:spPr>
      </p:pic>
      <p:pic>
        <p:nvPicPr>
          <p:cNvPr id="164" name="Image 8"/>
          <p:cNvPicPr/>
          <p:nvPr/>
        </p:nvPicPr>
        <p:blipFill>
          <a:blip r:embed="rId6"/>
          <a:stretch/>
        </p:blipFill>
        <p:spPr>
          <a:xfrm>
            <a:off x="6842160" y="3422160"/>
            <a:ext cx="1437480" cy="1437480"/>
          </a:xfrm>
          <a:prstGeom prst="rect">
            <a:avLst/>
          </a:prstGeom>
          <a:ln w="0">
            <a:noFill/>
          </a:ln>
        </p:spPr>
      </p:pic>
      <p:pic>
        <p:nvPicPr>
          <p:cNvPr id="165" name="Image 10"/>
          <p:cNvPicPr/>
          <p:nvPr/>
        </p:nvPicPr>
        <p:blipFill>
          <a:blip r:embed="rId7"/>
          <a:stretch/>
        </p:blipFill>
        <p:spPr>
          <a:xfrm>
            <a:off x="5178600" y="3964680"/>
            <a:ext cx="1481040" cy="1434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135</Words>
  <Application>Microsoft Office PowerPoint</Application>
  <PresentationFormat>Affichage à l'écran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Webdings</vt:lpstr>
      <vt:lpstr>Wingdings</vt:lpstr>
      <vt:lpstr>Thème Office</vt:lpstr>
      <vt:lpstr>Présentation PowerPoint</vt:lpstr>
      <vt:lpstr>Recopie avec le symbole &lt; ou &gt;. 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36</cp:revision>
  <dcterms:created xsi:type="dcterms:W3CDTF">2023-02-07T14:55:57Z</dcterms:created>
  <dcterms:modified xsi:type="dcterms:W3CDTF">2026-07-19T16:43:18Z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