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7960" y="0"/>
            <a:ext cx="1254240" cy="32220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15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7960" y="0"/>
            <a:ext cx="1254240" cy="32220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15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7960" y="0"/>
            <a:ext cx="1254240" cy="32220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15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Connecteur droit 7"/>
          <p:cNvCxnSpPr/>
          <p:nvPr/>
        </p:nvCxnSpPr>
        <p:spPr>
          <a:xfrm flipV="1">
            <a:off x="0" y="0"/>
            <a:ext cx="2520" cy="6860520"/>
          </a:xfrm>
          <a:prstGeom prst="straightConnector1">
            <a:avLst/>
          </a:prstGeom>
          <a:ln w="76320">
            <a:solidFill>
              <a:srgbClr val="00B050"/>
            </a:solidFill>
            <a:round/>
          </a:ln>
        </p:spPr>
      </p:cxnSp>
      <p:sp>
        <p:nvSpPr>
          <p:cNvPr id="130" name="ZoneTexte 8"/>
          <p:cNvSpPr/>
          <p:nvPr/>
        </p:nvSpPr>
        <p:spPr>
          <a:xfrm>
            <a:off x="39240" y="346320"/>
            <a:ext cx="84794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9"/>
          <p:cNvSpPr/>
          <p:nvPr/>
        </p:nvSpPr>
        <p:spPr>
          <a:xfrm>
            <a:off x="7887960" y="0"/>
            <a:ext cx="1254240" cy="322200"/>
          </a:xfrm>
          <a:prstGeom prst="rect">
            <a:avLst/>
          </a:prstGeom>
          <a:solidFill>
            <a:srgbClr val="00B0F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15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Rectangle 10"/>
          <p:cNvSpPr/>
          <p:nvPr/>
        </p:nvSpPr>
        <p:spPr>
          <a:xfrm>
            <a:off x="39240" y="0"/>
            <a:ext cx="7847280" cy="32220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33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960" cy="357480"/>
          </a:xfrm>
          <a:prstGeom prst="rect">
            <a:avLst/>
          </a:prstGeom>
          <a:ln w="0">
            <a:noFill/>
          </a:ln>
        </p:spPr>
      </p:pic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9"/>
          <p:cNvSpPr/>
          <p:nvPr/>
        </p:nvSpPr>
        <p:spPr>
          <a:xfrm>
            <a:off x="0" y="330120"/>
            <a:ext cx="9141480" cy="6525360"/>
          </a:xfrm>
          <a:prstGeom prst="rect">
            <a:avLst/>
          </a:prstGeom>
          <a:solidFill>
            <a:srgbClr val="00B050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3" name="ZoneTexte 13"/>
          <p:cNvSpPr/>
          <p:nvPr/>
        </p:nvSpPr>
        <p:spPr>
          <a:xfrm>
            <a:off x="2063880" y="3009960"/>
            <a:ext cx="501408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J’ajoute ou je soustrais un nombre entier de centaines.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CM1 : Je sais multiplier par 10, 100 ou 1000.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4" name="Image 14"/>
          <p:cNvPicPr/>
          <p:nvPr/>
        </p:nvPicPr>
        <p:blipFill>
          <a:blip r:embed="rId2"/>
          <a:stretch/>
        </p:blipFill>
        <p:spPr>
          <a:xfrm>
            <a:off x="3654360" y="571320"/>
            <a:ext cx="1832760" cy="1263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ZoneTexte 64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31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Rectangle 69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Rectangle 70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73" name="Rectangle 71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74" name="Rectangle 72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5" name="Rectangle 73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76" name="Rectangle 74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7" name="Rectangle 75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8" name="Rectangle 76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479" name="Connecteur droit avec flèche 19"/>
          <p:cNvCxnSpPr>
            <a:stCxn id="480" idx="1"/>
            <a:endCxn id="481" idx="3"/>
          </p:cNvCxnSpPr>
          <p:nvPr/>
        </p:nvCxnSpPr>
        <p:spPr>
          <a:xfrm flipH="1">
            <a:off x="5894280" y="2910240"/>
            <a:ext cx="10926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480" name="ZoneTexte 65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82" name="Connecteur droit avec flèche 20"/>
          <p:cNvCxnSpPr>
            <a:stCxn id="483" idx="1"/>
            <a:endCxn id="484" idx="3"/>
          </p:cNvCxnSpPr>
          <p:nvPr/>
        </p:nvCxnSpPr>
        <p:spPr>
          <a:xfrm flipH="1">
            <a:off x="6571080" y="2918520"/>
            <a:ext cx="111600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485" name="Connecteur droit 484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83" name="ZoneTexte 66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ZoneTexte 67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6" name="ZoneTexte 68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7" name="ZoneTexte 69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3 100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8" name="ZoneTexte 70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1" name="ZoneTexte 71"/>
          <p:cNvSpPr/>
          <p:nvPr/>
        </p:nvSpPr>
        <p:spPr>
          <a:xfrm>
            <a:off x="5580000" y="31438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9" name="Image 488"/>
          <p:cNvPicPr/>
          <p:nvPr/>
        </p:nvPicPr>
        <p:blipFill>
          <a:blip r:embed="rId2"/>
          <a:stretch/>
        </p:blipFill>
        <p:spPr>
          <a:xfrm>
            <a:off x="264600" y="645840"/>
            <a:ext cx="4140000" cy="585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2" name="ZoneTexte 41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700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Rectangle 45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Rectangle 46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5" name="Rectangle 47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6" name="Rectangle 48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7" name="Rectangle 49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98" name="Rectangle 50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9" name="Rectangle 51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0" name="Rectangle 52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501" name="Connecteur droit avec flèche 13"/>
          <p:cNvCxnSpPr>
            <a:stCxn id="502" idx="1"/>
            <a:endCxn id="503" idx="3"/>
          </p:cNvCxnSpPr>
          <p:nvPr/>
        </p:nvCxnSpPr>
        <p:spPr>
          <a:xfrm flipH="1">
            <a:off x="6571080" y="2910240"/>
            <a:ext cx="41580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502" name="ZoneTexte 42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04" name="Connecteur droit avec flèche 14"/>
          <p:cNvCxnSpPr>
            <a:stCxn id="505" idx="1"/>
            <a:endCxn id="506" idx="3"/>
          </p:cNvCxnSpPr>
          <p:nvPr/>
        </p:nvCxnSpPr>
        <p:spPr>
          <a:xfrm flipH="1">
            <a:off x="7267320" y="2918520"/>
            <a:ext cx="41976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507" name="Connecteur droit 506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05" name="ZoneTexte 43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3" name="ZoneTexte 44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6" name="ZoneTexte 45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8" name="ZoneTexte 46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7 000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9" name="ZoneTexte 47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0" name="ZoneTexte 48"/>
          <p:cNvSpPr/>
          <p:nvPr/>
        </p:nvSpPr>
        <p:spPr>
          <a:xfrm>
            <a:off x="6300000" y="26805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ZoneTexte 49"/>
          <p:cNvSpPr/>
          <p:nvPr/>
        </p:nvSpPr>
        <p:spPr>
          <a:xfrm>
            <a:off x="558000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12" name="Connecteur droit avec flèche 15"/>
          <p:cNvCxnSpPr/>
          <p:nvPr/>
        </p:nvCxnSpPr>
        <p:spPr>
          <a:xfrm flipH="1">
            <a:off x="5895000" y="2880000"/>
            <a:ext cx="4158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pic>
        <p:nvPicPr>
          <p:cNvPr id="513" name="Image 512"/>
          <p:cNvPicPr/>
          <p:nvPr/>
        </p:nvPicPr>
        <p:blipFill>
          <a:blip r:embed="rId2"/>
          <a:stretch/>
        </p:blipFill>
        <p:spPr>
          <a:xfrm>
            <a:off x="264600" y="645840"/>
            <a:ext cx="4140000" cy="585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ZoneTexte 72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99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7" name="Rectangle 77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8" name="Rectangle 78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19" name="Rectangle 79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20" name="Rectangle 80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1" name="Rectangle 81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22" name="Rectangle 82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3" name="Rectangle 83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4" name="Rectangle 84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525" name="Connecteur droit avec flèche 21"/>
          <p:cNvCxnSpPr>
            <a:stCxn id="526" idx="1"/>
            <a:endCxn id="527" idx="3"/>
          </p:cNvCxnSpPr>
          <p:nvPr/>
        </p:nvCxnSpPr>
        <p:spPr>
          <a:xfrm flipH="1">
            <a:off x="5894280" y="2910240"/>
            <a:ext cx="10926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526" name="ZoneTexte 73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28" name="Connecteur droit avec flèche 22"/>
          <p:cNvCxnSpPr>
            <a:stCxn id="529" idx="1"/>
            <a:endCxn id="530" idx="3"/>
          </p:cNvCxnSpPr>
          <p:nvPr/>
        </p:nvCxnSpPr>
        <p:spPr>
          <a:xfrm flipH="1">
            <a:off x="6571080" y="2918520"/>
            <a:ext cx="111600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531" name="Connecteur droit 530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29" name="ZoneTexte 74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0" name="ZoneTexte 75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2" name="ZoneTexte 76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ZoneTexte 77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9 900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4" name="ZoneTexte 78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7" name="ZoneTexte 79"/>
          <p:cNvSpPr/>
          <p:nvPr/>
        </p:nvSpPr>
        <p:spPr>
          <a:xfrm>
            <a:off x="5580000" y="31438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35" name="Image 534"/>
          <p:cNvPicPr/>
          <p:nvPr/>
        </p:nvPicPr>
        <p:blipFill>
          <a:blip r:embed="rId2"/>
          <a:stretch/>
        </p:blipFill>
        <p:spPr>
          <a:xfrm>
            <a:off x="264600" y="645840"/>
            <a:ext cx="4140000" cy="585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ZoneTexte 1"/>
          <p:cNvSpPr/>
          <p:nvPr/>
        </p:nvSpPr>
        <p:spPr>
          <a:xfrm>
            <a:off x="5519160" y="1083240"/>
            <a:ext cx="198252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8 × 1000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Rectangle 1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Rectangle 3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0" name="Rectangle 5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1" name="Rectangle 22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Rectangle 23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3" name="Rectangle 24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Rectangle 125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Rectangle 127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186" name="Connecteur droit avec flèche 10"/>
          <p:cNvCxnSpPr>
            <a:stCxn id="187" idx="1"/>
            <a:endCxn id="188" idx="3"/>
          </p:cNvCxnSpPr>
          <p:nvPr/>
        </p:nvCxnSpPr>
        <p:spPr>
          <a:xfrm flipH="1">
            <a:off x="5866560" y="2918520"/>
            <a:ext cx="182052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189" name="Connecteur droit 188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87" name="ZoneTexte 5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ZoneTexte 7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ZoneTexte 8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ZoneTexte 12"/>
          <p:cNvSpPr/>
          <p:nvPr/>
        </p:nvSpPr>
        <p:spPr>
          <a:xfrm>
            <a:off x="6926400" y="1080000"/>
            <a:ext cx="174168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8 000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ZoneTexte 6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ZoneTexte 62"/>
          <p:cNvSpPr/>
          <p:nvPr/>
        </p:nvSpPr>
        <p:spPr>
          <a:xfrm>
            <a:off x="555228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" name="Image 193"/>
          <p:cNvPicPr/>
          <p:nvPr/>
        </p:nvPicPr>
        <p:blipFill>
          <a:blip r:embed="rId2"/>
          <a:stretch/>
        </p:blipFill>
        <p:spPr>
          <a:xfrm>
            <a:off x="281520" y="472320"/>
            <a:ext cx="4140000" cy="6238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ZoneTexte 51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53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Rectangle 61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Rectangle 62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0" name="Rectangle 63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1" name="Rectangle 64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Rectangle 65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03" name="Rectangle 66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Rectangle 67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Rectangle 68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206" name="Connecteur droit avec flèche 17"/>
          <p:cNvCxnSpPr>
            <a:stCxn id="207" idx="1"/>
            <a:endCxn id="208" idx="3"/>
          </p:cNvCxnSpPr>
          <p:nvPr/>
        </p:nvCxnSpPr>
        <p:spPr>
          <a:xfrm flipH="1">
            <a:off x="5894280" y="2910240"/>
            <a:ext cx="10926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07" name="ZoneTexte 57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09" name="Connecteur droit avec flèche 18"/>
          <p:cNvCxnSpPr>
            <a:stCxn id="210" idx="1"/>
            <a:endCxn id="211" idx="3"/>
          </p:cNvCxnSpPr>
          <p:nvPr/>
        </p:nvCxnSpPr>
        <p:spPr>
          <a:xfrm flipH="1">
            <a:off x="6571080" y="2918520"/>
            <a:ext cx="111600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12" name="Connecteur droit 211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0" name="ZoneTexte 58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ZoneTexte 59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ZoneTexte 60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61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5 300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ZoneTexte 63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ZoneTexte 4"/>
          <p:cNvSpPr/>
          <p:nvPr/>
        </p:nvSpPr>
        <p:spPr>
          <a:xfrm>
            <a:off x="5580000" y="31438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ZoneTexte 96"/>
          <p:cNvSpPr/>
          <p:nvPr/>
        </p:nvSpPr>
        <p:spPr>
          <a:xfrm>
            <a:off x="804600" y="1448640"/>
            <a:ext cx="223560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1 345 + 100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ZoneTexte 97"/>
          <p:cNvSpPr/>
          <p:nvPr/>
        </p:nvSpPr>
        <p:spPr>
          <a:xfrm>
            <a:off x="2961720" y="1471320"/>
            <a:ext cx="130896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1 445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Cube 13"/>
          <p:cNvSpPr/>
          <p:nvPr/>
        </p:nvSpPr>
        <p:spPr>
          <a:xfrm>
            <a:off x="698040" y="1969920"/>
            <a:ext cx="1020960" cy="102024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19" name="Rectangle 2"/>
          <p:cNvSpPr/>
          <p:nvPr/>
        </p:nvSpPr>
        <p:spPr>
          <a:xfrm>
            <a:off x="549000" y="312264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0" name="Rectangle 4"/>
          <p:cNvSpPr/>
          <p:nvPr/>
        </p:nvSpPr>
        <p:spPr>
          <a:xfrm>
            <a:off x="700560" y="327924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1" name="Rectangle 6"/>
          <p:cNvSpPr/>
          <p:nvPr/>
        </p:nvSpPr>
        <p:spPr>
          <a:xfrm>
            <a:off x="865440" y="34747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2" name="Rectangle 7"/>
          <p:cNvSpPr/>
          <p:nvPr/>
        </p:nvSpPr>
        <p:spPr>
          <a:xfrm>
            <a:off x="678960" y="460872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3" name="Rectangle 8"/>
          <p:cNvSpPr/>
          <p:nvPr/>
        </p:nvSpPr>
        <p:spPr>
          <a:xfrm>
            <a:off x="924120" y="460872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4" name="Rectangle 101"/>
          <p:cNvSpPr/>
          <p:nvPr/>
        </p:nvSpPr>
        <p:spPr>
          <a:xfrm>
            <a:off x="1188000" y="462168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5" name="Rectangle 102"/>
          <p:cNvSpPr/>
          <p:nvPr/>
        </p:nvSpPr>
        <p:spPr>
          <a:xfrm>
            <a:off x="1433160" y="462168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6" name="Rectangle 103"/>
          <p:cNvSpPr/>
          <p:nvPr/>
        </p:nvSpPr>
        <p:spPr>
          <a:xfrm>
            <a:off x="755280" y="5793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7" name="Rectangle 104"/>
          <p:cNvSpPr/>
          <p:nvPr/>
        </p:nvSpPr>
        <p:spPr>
          <a:xfrm>
            <a:off x="1029600" y="5793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8" name="Rectangle 105"/>
          <p:cNvSpPr/>
          <p:nvPr/>
        </p:nvSpPr>
        <p:spPr>
          <a:xfrm>
            <a:off x="884880" y="59882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29" name="Rectangle 106"/>
          <p:cNvSpPr/>
          <p:nvPr/>
        </p:nvSpPr>
        <p:spPr>
          <a:xfrm>
            <a:off x="739800" y="616320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0" name="Rectangle 107"/>
          <p:cNvSpPr/>
          <p:nvPr/>
        </p:nvSpPr>
        <p:spPr>
          <a:xfrm>
            <a:off x="1048680" y="61671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1" name="Rectangle 108"/>
          <p:cNvSpPr/>
          <p:nvPr/>
        </p:nvSpPr>
        <p:spPr>
          <a:xfrm>
            <a:off x="1921680" y="31111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2" name="Cube 1"/>
          <p:cNvSpPr/>
          <p:nvPr/>
        </p:nvSpPr>
        <p:spPr>
          <a:xfrm>
            <a:off x="3087720" y="1958040"/>
            <a:ext cx="1020960" cy="102024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3" name="Rectangle 109"/>
          <p:cNvSpPr/>
          <p:nvPr/>
        </p:nvSpPr>
        <p:spPr>
          <a:xfrm>
            <a:off x="2938680" y="311076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4" name="Rectangle 110"/>
          <p:cNvSpPr/>
          <p:nvPr/>
        </p:nvSpPr>
        <p:spPr>
          <a:xfrm>
            <a:off x="3090240" y="326736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5" name="Rectangle 111"/>
          <p:cNvSpPr/>
          <p:nvPr/>
        </p:nvSpPr>
        <p:spPr>
          <a:xfrm>
            <a:off x="3255120" y="346284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6" name="Rectangle 112"/>
          <p:cNvSpPr/>
          <p:nvPr/>
        </p:nvSpPr>
        <p:spPr>
          <a:xfrm>
            <a:off x="3068640" y="45968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7" name="Rectangle 113"/>
          <p:cNvSpPr/>
          <p:nvPr/>
        </p:nvSpPr>
        <p:spPr>
          <a:xfrm>
            <a:off x="3313800" y="45968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8" name="Rectangle 114"/>
          <p:cNvSpPr/>
          <p:nvPr/>
        </p:nvSpPr>
        <p:spPr>
          <a:xfrm>
            <a:off x="3577680" y="46098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39" name="Rectangle 115"/>
          <p:cNvSpPr/>
          <p:nvPr/>
        </p:nvSpPr>
        <p:spPr>
          <a:xfrm>
            <a:off x="3822840" y="46098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40" name="Rectangle 116"/>
          <p:cNvSpPr/>
          <p:nvPr/>
        </p:nvSpPr>
        <p:spPr>
          <a:xfrm>
            <a:off x="3144960" y="5781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41" name="Rectangle 117"/>
          <p:cNvSpPr/>
          <p:nvPr/>
        </p:nvSpPr>
        <p:spPr>
          <a:xfrm>
            <a:off x="3419280" y="5781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42" name="Rectangle 118"/>
          <p:cNvSpPr/>
          <p:nvPr/>
        </p:nvSpPr>
        <p:spPr>
          <a:xfrm>
            <a:off x="3274560" y="59763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43" name="Rectangle 119"/>
          <p:cNvSpPr/>
          <p:nvPr/>
        </p:nvSpPr>
        <p:spPr>
          <a:xfrm>
            <a:off x="3129480" y="615132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44" name="Rectangle 120"/>
          <p:cNvSpPr/>
          <p:nvPr/>
        </p:nvSpPr>
        <p:spPr>
          <a:xfrm>
            <a:off x="3438360" y="615528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45" name="Rectangle 121"/>
          <p:cNvSpPr/>
          <p:nvPr/>
        </p:nvSpPr>
        <p:spPr>
          <a:xfrm>
            <a:off x="3393720" y="360468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ZoneTexte 98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60 ×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Rectangle 122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Rectangle 123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1" name="Rectangle 124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2" name="Rectangle 126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Rectangle 128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54" name="Rectangle 129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Rectangle 130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Rectangle 131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257" name="Connecteur droit avec flèche 27"/>
          <p:cNvCxnSpPr>
            <a:stCxn id="258" idx="1"/>
            <a:endCxn id="259" idx="3"/>
          </p:cNvCxnSpPr>
          <p:nvPr/>
        </p:nvCxnSpPr>
        <p:spPr>
          <a:xfrm flipH="1">
            <a:off x="5894280" y="2910600"/>
            <a:ext cx="10926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58" name="ZoneTexte 99"/>
          <p:cNvSpPr/>
          <p:nvPr/>
        </p:nvSpPr>
        <p:spPr>
          <a:xfrm>
            <a:off x="6986520" y="2682720"/>
            <a:ext cx="314280" cy="45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6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60" name="Connecteur droit avec flèche 28"/>
          <p:cNvCxnSpPr>
            <a:stCxn id="261" idx="1"/>
            <a:endCxn id="262" idx="3"/>
          </p:cNvCxnSpPr>
          <p:nvPr/>
        </p:nvCxnSpPr>
        <p:spPr>
          <a:xfrm flipH="1">
            <a:off x="6571080" y="2918520"/>
            <a:ext cx="111600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263" name="Connecteur droit 262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61" name="ZoneTexte 100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ZoneTexte 101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ZoneTexte 102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ZoneTexte 103"/>
          <p:cNvSpPr/>
          <p:nvPr/>
        </p:nvSpPr>
        <p:spPr>
          <a:xfrm>
            <a:off x="6926400" y="1080000"/>
            <a:ext cx="174168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6 000 </a:t>
            </a:r>
            <a:r>
              <a:rPr lang="fr-F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ZoneTexte 104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ZoneTexte 105"/>
          <p:cNvSpPr/>
          <p:nvPr/>
        </p:nvSpPr>
        <p:spPr>
          <a:xfrm>
            <a:off x="5580000" y="3143880"/>
            <a:ext cx="314280" cy="45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6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ZoneTexte 106"/>
          <p:cNvSpPr/>
          <p:nvPr/>
        </p:nvSpPr>
        <p:spPr>
          <a:xfrm>
            <a:off x="762120" y="1448640"/>
            <a:ext cx="227808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703  +  300 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ZoneTexte 107"/>
          <p:cNvSpPr/>
          <p:nvPr/>
        </p:nvSpPr>
        <p:spPr>
          <a:xfrm>
            <a:off x="2961720" y="1471320"/>
            <a:ext cx="130896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1 003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Rectangle 132"/>
          <p:cNvSpPr/>
          <p:nvPr/>
        </p:nvSpPr>
        <p:spPr>
          <a:xfrm>
            <a:off x="205920" y="36432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0" name="Rectangle 133"/>
          <p:cNvSpPr/>
          <p:nvPr/>
        </p:nvSpPr>
        <p:spPr>
          <a:xfrm>
            <a:off x="357480" y="37998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1" name="Rectangle 139"/>
          <p:cNvSpPr/>
          <p:nvPr/>
        </p:nvSpPr>
        <p:spPr>
          <a:xfrm>
            <a:off x="603000" y="51591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2" name="Rectangle 140"/>
          <p:cNvSpPr/>
          <p:nvPr/>
        </p:nvSpPr>
        <p:spPr>
          <a:xfrm>
            <a:off x="877320" y="51591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3" name="Rectangle 141"/>
          <p:cNvSpPr/>
          <p:nvPr/>
        </p:nvSpPr>
        <p:spPr>
          <a:xfrm>
            <a:off x="732600" y="53535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4" name="Cube 5"/>
          <p:cNvSpPr/>
          <p:nvPr/>
        </p:nvSpPr>
        <p:spPr>
          <a:xfrm>
            <a:off x="3087720" y="1958040"/>
            <a:ext cx="1020960" cy="102024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5" name="Rectangle 145"/>
          <p:cNvSpPr/>
          <p:nvPr/>
        </p:nvSpPr>
        <p:spPr>
          <a:xfrm>
            <a:off x="169920" y="19296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6" name="Rectangle 146"/>
          <p:cNvSpPr/>
          <p:nvPr/>
        </p:nvSpPr>
        <p:spPr>
          <a:xfrm>
            <a:off x="321480" y="20862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7" name="Rectangle 147"/>
          <p:cNvSpPr/>
          <p:nvPr/>
        </p:nvSpPr>
        <p:spPr>
          <a:xfrm>
            <a:off x="486360" y="228168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8" name="Rectangle 152"/>
          <p:cNvSpPr/>
          <p:nvPr/>
        </p:nvSpPr>
        <p:spPr>
          <a:xfrm>
            <a:off x="3716280" y="58964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79" name="Rectangle 153"/>
          <p:cNvSpPr/>
          <p:nvPr/>
        </p:nvSpPr>
        <p:spPr>
          <a:xfrm>
            <a:off x="3990600" y="58964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0" name="Rectangle 154"/>
          <p:cNvSpPr/>
          <p:nvPr/>
        </p:nvSpPr>
        <p:spPr>
          <a:xfrm>
            <a:off x="3845880" y="6090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1" name="Rectangle 157"/>
          <p:cNvSpPr/>
          <p:nvPr/>
        </p:nvSpPr>
        <p:spPr>
          <a:xfrm>
            <a:off x="624960" y="24235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2" name="Rectangle 134"/>
          <p:cNvSpPr/>
          <p:nvPr/>
        </p:nvSpPr>
        <p:spPr>
          <a:xfrm>
            <a:off x="763560" y="258588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3" name="Rectangle 135"/>
          <p:cNvSpPr/>
          <p:nvPr/>
        </p:nvSpPr>
        <p:spPr>
          <a:xfrm>
            <a:off x="1794240" y="203976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4" name="Rectangle 136"/>
          <p:cNvSpPr/>
          <p:nvPr/>
        </p:nvSpPr>
        <p:spPr>
          <a:xfrm>
            <a:off x="1932840" y="21816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5" name="Rectangle 137"/>
          <p:cNvSpPr/>
          <p:nvPr/>
        </p:nvSpPr>
        <p:spPr>
          <a:xfrm>
            <a:off x="2071440" y="234396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6" name="Rectangle 138"/>
          <p:cNvSpPr/>
          <p:nvPr/>
        </p:nvSpPr>
        <p:spPr>
          <a:xfrm>
            <a:off x="2925720" y="20052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7" name="Rectangle 142"/>
          <p:cNvSpPr/>
          <p:nvPr/>
        </p:nvSpPr>
        <p:spPr>
          <a:xfrm>
            <a:off x="3077280" y="21618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8" name="Rectangle 143"/>
          <p:cNvSpPr/>
          <p:nvPr/>
        </p:nvSpPr>
        <p:spPr>
          <a:xfrm>
            <a:off x="3242160" y="235728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89" name="Rectangle 144"/>
          <p:cNvSpPr/>
          <p:nvPr/>
        </p:nvSpPr>
        <p:spPr>
          <a:xfrm>
            <a:off x="3380760" y="24991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90" name="Rectangle 148"/>
          <p:cNvSpPr/>
          <p:nvPr/>
        </p:nvSpPr>
        <p:spPr>
          <a:xfrm>
            <a:off x="3519360" y="266148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91" name="Rectangle 149"/>
          <p:cNvSpPr/>
          <p:nvPr/>
        </p:nvSpPr>
        <p:spPr>
          <a:xfrm>
            <a:off x="2925360" y="36691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92" name="Rectangle 150"/>
          <p:cNvSpPr/>
          <p:nvPr/>
        </p:nvSpPr>
        <p:spPr>
          <a:xfrm>
            <a:off x="3076920" y="38257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93" name="Rectangle 151"/>
          <p:cNvSpPr/>
          <p:nvPr/>
        </p:nvSpPr>
        <p:spPr>
          <a:xfrm>
            <a:off x="3241800" y="40212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94" name="Rectangle 155"/>
          <p:cNvSpPr/>
          <p:nvPr/>
        </p:nvSpPr>
        <p:spPr>
          <a:xfrm>
            <a:off x="3380400" y="416304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295" name="Rectangle 156"/>
          <p:cNvSpPr/>
          <p:nvPr/>
        </p:nvSpPr>
        <p:spPr>
          <a:xfrm>
            <a:off x="3519000" y="43254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ZoneTexte 25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735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Rectangle 29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Rectangle 30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1" name="Rectangle 31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2" name="Rectangle 32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Rectangle 33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04" name="Rectangle 34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Rectangle 35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Rectangle 36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307" name="Connecteur droit avec flèche 7"/>
          <p:cNvCxnSpPr>
            <a:stCxn id="308" idx="1"/>
            <a:endCxn id="309" idx="3"/>
          </p:cNvCxnSpPr>
          <p:nvPr/>
        </p:nvCxnSpPr>
        <p:spPr>
          <a:xfrm flipH="1">
            <a:off x="6571080" y="2910240"/>
            <a:ext cx="41580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08" name="ZoneTexte 26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10" name="Connecteur droit avec flèche 8"/>
          <p:cNvCxnSpPr>
            <a:stCxn id="311" idx="1"/>
            <a:endCxn id="312" idx="3"/>
          </p:cNvCxnSpPr>
          <p:nvPr/>
        </p:nvCxnSpPr>
        <p:spPr>
          <a:xfrm flipH="1">
            <a:off x="7267320" y="2918520"/>
            <a:ext cx="41976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13" name="Connecteur droit 312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11" name="ZoneTexte 27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ZoneTexte 28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ZoneTexte 29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ZoneTexte 30"/>
          <p:cNvSpPr/>
          <p:nvPr/>
        </p:nvSpPr>
        <p:spPr>
          <a:xfrm>
            <a:off x="7302600" y="1080000"/>
            <a:ext cx="13654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7 350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ZoneTexte 31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ZoneTexte 2"/>
          <p:cNvSpPr/>
          <p:nvPr/>
        </p:nvSpPr>
        <p:spPr>
          <a:xfrm>
            <a:off x="6300000" y="26805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ZoneTexte 3"/>
          <p:cNvSpPr/>
          <p:nvPr/>
        </p:nvSpPr>
        <p:spPr>
          <a:xfrm>
            <a:off x="558000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18" name="Connecteur droit avec flèche 1"/>
          <p:cNvCxnSpPr/>
          <p:nvPr/>
        </p:nvCxnSpPr>
        <p:spPr>
          <a:xfrm flipH="1">
            <a:off x="5895000" y="2880000"/>
            <a:ext cx="4158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19" name="ZoneTexte 9"/>
          <p:cNvSpPr/>
          <p:nvPr/>
        </p:nvSpPr>
        <p:spPr>
          <a:xfrm>
            <a:off x="804600" y="1448640"/>
            <a:ext cx="223560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333 – 100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0" name="ZoneTexte 10"/>
          <p:cNvSpPr/>
          <p:nvPr/>
        </p:nvSpPr>
        <p:spPr>
          <a:xfrm>
            <a:off x="2961720" y="1471320"/>
            <a:ext cx="130896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233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Rectangle 9"/>
          <p:cNvSpPr/>
          <p:nvPr/>
        </p:nvSpPr>
        <p:spPr>
          <a:xfrm>
            <a:off x="501120" y="209376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2" name="Rectangle 10"/>
          <p:cNvSpPr/>
          <p:nvPr/>
        </p:nvSpPr>
        <p:spPr>
          <a:xfrm>
            <a:off x="510120" y="32029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3" name="Rectangle 11"/>
          <p:cNvSpPr/>
          <p:nvPr/>
        </p:nvSpPr>
        <p:spPr>
          <a:xfrm>
            <a:off x="1599120" y="209340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4" name="Rectangle 12"/>
          <p:cNvSpPr/>
          <p:nvPr/>
        </p:nvSpPr>
        <p:spPr>
          <a:xfrm>
            <a:off x="678960" y="460872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5" name="Rectangle 13"/>
          <p:cNvSpPr/>
          <p:nvPr/>
        </p:nvSpPr>
        <p:spPr>
          <a:xfrm>
            <a:off x="924120" y="460872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6" name="Rectangle 14"/>
          <p:cNvSpPr/>
          <p:nvPr/>
        </p:nvSpPr>
        <p:spPr>
          <a:xfrm>
            <a:off x="1188000" y="462168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7" name="Rectangle 16"/>
          <p:cNvSpPr/>
          <p:nvPr/>
        </p:nvSpPr>
        <p:spPr>
          <a:xfrm>
            <a:off x="755280" y="5793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8" name="Rectangle 17"/>
          <p:cNvSpPr/>
          <p:nvPr/>
        </p:nvSpPr>
        <p:spPr>
          <a:xfrm>
            <a:off x="1029600" y="5793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29" name="Rectangle 18"/>
          <p:cNvSpPr/>
          <p:nvPr/>
        </p:nvSpPr>
        <p:spPr>
          <a:xfrm>
            <a:off x="884880" y="59882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0" name="Rectangle 26"/>
          <p:cNvSpPr/>
          <p:nvPr/>
        </p:nvSpPr>
        <p:spPr>
          <a:xfrm>
            <a:off x="3053160" y="208188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1" name="Rectangle 27"/>
          <p:cNvSpPr/>
          <p:nvPr/>
        </p:nvSpPr>
        <p:spPr>
          <a:xfrm>
            <a:off x="3042720" y="314352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2" name="Rectangle 158"/>
          <p:cNvSpPr/>
          <p:nvPr/>
        </p:nvSpPr>
        <p:spPr>
          <a:xfrm>
            <a:off x="3068640" y="45968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3" name="Rectangle 159"/>
          <p:cNvSpPr/>
          <p:nvPr/>
        </p:nvSpPr>
        <p:spPr>
          <a:xfrm>
            <a:off x="3313800" y="45968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4" name="Rectangle 160"/>
          <p:cNvSpPr/>
          <p:nvPr/>
        </p:nvSpPr>
        <p:spPr>
          <a:xfrm>
            <a:off x="3577680" y="46098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5" name="Rectangle 162"/>
          <p:cNvSpPr/>
          <p:nvPr/>
        </p:nvSpPr>
        <p:spPr>
          <a:xfrm>
            <a:off x="3144960" y="5781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6" name="Rectangle 163"/>
          <p:cNvSpPr/>
          <p:nvPr/>
        </p:nvSpPr>
        <p:spPr>
          <a:xfrm>
            <a:off x="3419280" y="5781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37" name="Rectangle 164"/>
          <p:cNvSpPr/>
          <p:nvPr/>
        </p:nvSpPr>
        <p:spPr>
          <a:xfrm>
            <a:off x="3274560" y="59763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ZoneTexte 32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109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Rectangle 37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Rectangle 38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3" name="Rectangle 39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4" name="Rectangle 40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Rectangle 41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46" name="Rectangle 42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Rectangle 43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Rectangle 44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349" name="Connecteur droit avec flèche 9"/>
          <p:cNvCxnSpPr>
            <a:stCxn id="350" idx="1"/>
            <a:endCxn id="351" idx="3"/>
          </p:cNvCxnSpPr>
          <p:nvPr/>
        </p:nvCxnSpPr>
        <p:spPr>
          <a:xfrm flipH="1">
            <a:off x="6571080" y="2910240"/>
            <a:ext cx="41580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50" name="ZoneTexte 33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52" name="Connecteur droit avec flèche 11"/>
          <p:cNvCxnSpPr>
            <a:stCxn id="353" idx="1"/>
            <a:endCxn id="354" idx="3"/>
          </p:cNvCxnSpPr>
          <p:nvPr/>
        </p:nvCxnSpPr>
        <p:spPr>
          <a:xfrm flipH="1">
            <a:off x="7267320" y="2918520"/>
            <a:ext cx="41976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55" name="Connecteur droit 354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53" name="ZoneTexte 34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ZoneTexte 35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ZoneTexte 36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9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ZoneTexte 37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1 090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ZoneTexte 38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8" name="ZoneTexte 39"/>
          <p:cNvSpPr/>
          <p:nvPr/>
        </p:nvSpPr>
        <p:spPr>
          <a:xfrm>
            <a:off x="6300000" y="26805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ZoneTexte 40"/>
          <p:cNvSpPr/>
          <p:nvPr/>
        </p:nvSpPr>
        <p:spPr>
          <a:xfrm>
            <a:off x="558000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1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60" name="Connecteur droit avec flèche 12"/>
          <p:cNvCxnSpPr/>
          <p:nvPr/>
        </p:nvCxnSpPr>
        <p:spPr>
          <a:xfrm flipH="1">
            <a:off x="5895000" y="2880000"/>
            <a:ext cx="4158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61" name="ZoneTexte 11"/>
          <p:cNvSpPr/>
          <p:nvPr/>
        </p:nvSpPr>
        <p:spPr>
          <a:xfrm>
            <a:off x="804600" y="1448640"/>
            <a:ext cx="223560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1 252 – 200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ZoneTexte 14"/>
          <p:cNvSpPr/>
          <p:nvPr/>
        </p:nvSpPr>
        <p:spPr>
          <a:xfrm>
            <a:off x="2961720" y="1471320"/>
            <a:ext cx="130896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1 052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Cube 2"/>
          <p:cNvSpPr/>
          <p:nvPr/>
        </p:nvSpPr>
        <p:spPr>
          <a:xfrm>
            <a:off x="698040" y="1969920"/>
            <a:ext cx="1020960" cy="102024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64" name="Rectangle 15"/>
          <p:cNvSpPr/>
          <p:nvPr/>
        </p:nvSpPr>
        <p:spPr>
          <a:xfrm>
            <a:off x="549000" y="312264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65" name="Rectangle 20"/>
          <p:cNvSpPr/>
          <p:nvPr/>
        </p:nvSpPr>
        <p:spPr>
          <a:xfrm>
            <a:off x="700560" y="3279240"/>
            <a:ext cx="978840" cy="97812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66" name="Rectangle 25"/>
          <p:cNvSpPr/>
          <p:nvPr/>
        </p:nvSpPr>
        <p:spPr>
          <a:xfrm>
            <a:off x="678960" y="460872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67" name="Rectangle 28"/>
          <p:cNvSpPr/>
          <p:nvPr/>
        </p:nvSpPr>
        <p:spPr>
          <a:xfrm>
            <a:off x="924120" y="460872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68" name="Rectangle 161"/>
          <p:cNvSpPr/>
          <p:nvPr/>
        </p:nvSpPr>
        <p:spPr>
          <a:xfrm>
            <a:off x="1188000" y="462168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69" name="Rectangle 165"/>
          <p:cNvSpPr/>
          <p:nvPr/>
        </p:nvSpPr>
        <p:spPr>
          <a:xfrm>
            <a:off x="1433160" y="462168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0" name="Rectangle 166"/>
          <p:cNvSpPr/>
          <p:nvPr/>
        </p:nvSpPr>
        <p:spPr>
          <a:xfrm>
            <a:off x="755280" y="5793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1" name="Rectangle 167"/>
          <p:cNvSpPr/>
          <p:nvPr/>
        </p:nvSpPr>
        <p:spPr>
          <a:xfrm>
            <a:off x="1029600" y="579384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2" name="Cube 3"/>
          <p:cNvSpPr/>
          <p:nvPr/>
        </p:nvSpPr>
        <p:spPr>
          <a:xfrm>
            <a:off x="3087720" y="1958040"/>
            <a:ext cx="1020960" cy="102024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3" name="Rectangle 175"/>
          <p:cNvSpPr/>
          <p:nvPr/>
        </p:nvSpPr>
        <p:spPr>
          <a:xfrm>
            <a:off x="3068640" y="45968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4" name="Rectangle 176"/>
          <p:cNvSpPr/>
          <p:nvPr/>
        </p:nvSpPr>
        <p:spPr>
          <a:xfrm>
            <a:off x="3313800" y="45968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5" name="Rectangle 177"/>
          <p:cNvSpPr/>
          <p:nvPr/>
        </p:nvSpPr>
        <p:spPr>
          <a:xfrm>
            <a:off x="3577680" y="46098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6" name="Rectangle 178"/>
          <p:cNvSpPr/>
          <p:nvPr/>
        </p:nvSpPr>
        <p:spPr>
          <a:xfrm>
            <a:off x="3822840" y="46098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7" name="Rectangle 179"/>
          <p:cNvSpPr/>
          <p:nvPr/>
        </p:nvSpPr>
        <p:spPr>
          <a:xfrm>
            <a:off x="3144960" y="5781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8" name="Rectangle 180"/>
          <p:cNvSpPr/>
          <p:nvPr/>
        </p:nvSpPr>
        <p:spPr>
          <a:xfrm>
            <a:off x="3419280" y="5781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79" name="Rectangle 21"/>
          <p:cNvSpPr/>
          <p:nvPr/>
        </p:nvSpPr>
        <p:spPr>
          <a:xfrm>
            <a:off x="1661760" y="461196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380" name="Rectangle 168"/>
          <p:cNvSpPr/>
          <p:nvPr/>
        </p:nvSpPr>
        <p:spPr>
          <a:xfrm>
            <a:off x="4003560" y="46098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ZoneTexte 15"/>
          <p:cNvSpPr/>
          <p:nvPr/>
        </p:nvSpPr>
        <p:spPr>
          <a:xfrm>
            <a:off x="5580000" y="1083240"/>
            <a:ext cx="192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850 × 10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Rectangle 170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Rectangle 171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6" name="Rectangle 172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7" name="Rectangle 173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Rectangle 174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89" name="Rectangle 181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Rectangle 182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Rectangle 183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392" name="Connecteur droit avec flèche 4"/>
          <p:cNvCxnSpPr>
            <a:stCxn id="393" idx="1"/>
            <a:endCxn id="394" idx="3"/>
          </p:cNvCxnSpPr>
          <p:nvPr/>
        </p:nvCxnSpPr>
        <p:spPr>
          <a:xfrm flipH="1">
            <a:off x="6571080" y="2910240"/>
            <a:ext cx="415800" cy="46080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93" name="ZoneTexte 16"/>
          <p:cNvSpPr/>
          <p:nvPr/>
        </p:nvSpPr>
        <p:spPr>
          <a:xfrm>
            <a:off x="6986520" y="268272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95" name="Connecteur droit avec flèche 5"/>
          <p:cNvCxnSpPr>
            <a:stCxn id="396" idx="1"/>
            <a:endCxn id="397" idx="3"/>
          </p:cNvCxnSpPr>
          <p:nvPr/>
        </p:nvCxnSpPr>
        <p:spPr>
          <a:xfrm flipH="1">
            <a:off x="7267320" y="2918520"/>
            <a:ext cx="419760" cy="4381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398" name="Connecteur droit 397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96" name="ZoneTexte 17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ZoneTexte 18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5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ZoneTexte 19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9" name="ZoneTexte 20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8 500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ZoneTexte 21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ZoneTexte 22"/>
          <p:cNvSpPr/>
          <p:nvPr/>
        </p:nvSpPr>
        <p:spPr>
          <a:xfrm>
            <a:off x="6300000" y="26805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ZoneTexte 23"/>
          <p:cNvSpPr/>
          <p:nvPr/>
        </p:nvSpPr>
        <p:spPr>
          <a:xfrm>
            <a:off x="558000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8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03" name="Connecteur droit avec flèche 6"/>
          <p:cNvCxnSpPr/>
          <p:nvPr/>
        </p:nvCxnSpPr>
        <p:spPr>
          <a:xfrm flipH="1">
            <a:off x="5895000" y="2880000"/>
            <a:ext cx="415800" cy="461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404" name="ZoneTexte 24"/>
          <p:cNvSpPr/>
          <p:nvPr/>
        </p:nvSpPr>
        <p:spPr>
          <a:xfrm>
            <a:off x="804600" y="1448640"/>
            <a:ext cx="223560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1 155 – 300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ZoneTexte 108"/>
          <p:cNvSpPr/>
          <p:nvPr/>
        </p:nvSpPr>
        <p:spPr>
          <a:xfrm>
            <a:off x="2961720" y="1471320"/>
            <a:ext cx="130896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855</a:t>
            </a: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Cube 6"/>
          <p:cNvSpPr/>
          <p:nvPr/>
        </p:nvSpPr>
        <p:spPr>
          <a:xfrm>
            <a:off x="518040" y="2647440"/>
            <a:ext cx="1020960" cy="1020240"/>
          </a:xfrm>
          <a:prstGeom prst="cube">
            <a:avLst>
              <a:gd name="adj" fmla="val 25000"/>
            </a:avLst>
          </a:prstGeom>
          <a:solidFill>
            <a:schemeClr val="accent4"/>
          </a:solidFill>
          <a:ln w="12600">
            <a:solidFill>
              <a:srgbClr val="6F54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07" name="Rectangle 186"/>
          <p:cNvSpPr/>
          <p:nvPr/>
        </p:nvSpPr>
        <p:spPr>
          <a:xfrm>
            <a:off x="213120" y="52970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08" name="Rectangle 187"/>
          <p:cNvSpPr/>
          <p:nvPr/>
        </p:nvSpPr>
        <p:spPr>
          <a:xfrm>
            <a:off x="458280" y="529704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09" name="Rectangle 188"/>
          <p:cNvSpPr/>
          <p:nvPr/>
        </p:nvSpPr>
        <p:spPr>
          <a:xfrm>
            <a:off x="722160" y="53100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0" name="Rectangle 189"/>
          <p:cNvSpPr/>
          <p:nvPr/>
        </p:nvSpPr>
        <p:spPr>
          <a:xfrm>
            <a:off x="967320" y="531000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1" name="Rectangle 190"/>
          <p:cNvSpPr/>
          <p:nvPr/>
        </p:nvSpPr>
        <p:spPr>
          <a:xfrm>
            <a:off x="1464480" y="56037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2" name="Rectangle 191"/>
          <p:cNvSpPr/>
          <p:nvPr/>
        </p:nvSpPr>
        <p:spPr>
          <a:xfrm>
            <a:off x="1738800" y="56037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3" name="Rectangle 198"/>
          <p:cNvSpPr/>
          <p:nvPr/>
        </p:nvSpPr>
        <p:spPr>
          <a:xfrm>
            <a:off x="1195920" y="5300280"/>
            <a:ext cx="97200" cy="978120"/>
          </a:xfrm>
          <a:prstGeom prst="rect">
            <a:avLst/>
          </a:pr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4" name="Rectangle 169"/>
          <p:cNvSpPr/>
          <p:nvPr/>
        </p:nvSpPr>
        <p:spPr>
          <a:xfrm>
            <a:off x="1474920" y="5952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5" name="Rectangle 185"/>
          <p:cNvSpPr/>
          <p:nvPr/>
        </p:nvSpPr>
        <p:spPr>
          <a:xfrm>
            <a:off x="1749240" y="5952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6" name="Rectangle 201"/>
          <p:cNvSpPr/>
          <p:nvPr/>
        </p:nvSpPr>
        <p:spPr>
          <a:xfrm>
            <a:off x="1632960" y="5772960"/>
            <a:ext cx="129960" cy="129960"/>
          </a:xfrm>
          <a:prstGeom prst="rect">
            <a:avLst/>
          </a:prstGeom>
          <a:solidFill>
            <a:srgbClr val="0070C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30320" rIns="90000" bIns="13032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7" name="Rectangle 184"/>
          <p:cNvSpPr/>
          <p:nvPr/>
        </p:nvSpPr>
        <p:spPr>
          <a:xfrm>
            <a:off x="337320" y="313344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8" name="Rectangle 195"/>
          <p:cNvSpPr/>
          <p:nvPr/>
        </p:nvSpPr>
        <p:spPr>
          <a:xfrm>
            <a:off x="433080" y="326052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19" name="Rectangle 196"/>
          <p:cNvSpPr/>
          <p:nvPr/>
        </p:nvSpPr>
        <p:spPr>
          <a:xfrm>
            <a:off x="538920" y="339804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0" name="Rectangle 197"/>
          <p:cNvSpPr/>
          <p:nvPr/>
        </p:nvSpPr>
        <p:spPr>
          <a:xfrm>
            <a:off x="644760" y="352476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1" name="Rectangle 199"/>
          <p:cNvSpPr/>
          <p:nvPr/>
        </p:nvSpPr>
        <p:spPr>
          <a:xfrm>
            <a:off x="771480" y="363096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2" name="Rectangle 200"/>
          <p:cNvSpPr/>
          <p:nvPr/>
        </p:nvSpPr>
        <p:spPr>
          <a:xfrm>
            <a:off x="274320" y="441396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3" name="Rectangle 192"/>
          <p:cNvSpPr/>
          <p:nvPr/>
        </p:nvSpPr>
        <p:spPr>
          <a:xfrm>
            <a:off x="369000" y="195876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4" name="Rectangle 193"/>
          <p:cNvSpPr/>
          <p:nvPr/>
        </p:nvSpPr>
        <p:spPr>
          <a:xfrm>
            <a:off x="464760" y="208584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5" name="Rectangle 194"/>
          <p:cNvSpPr/>
          <p:nvPr/>
        </p:nvSpPr>
        <p:spPr>
          <a:xfrm>
            <a:off x="570600" y="222336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6" name="Rectangle 202"/>
          <p:cNvSpPr/>
          <p:nvPr/>
        </p:nvSpPr>
        <p:spPr>
          <a:xfrm>
            <a:off x="676440" y="235008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  <p:sp>
        <p:nvSpPr>
          <p:cNvPr id="427" name="Rectangle 203"/>
          <p:cNvSpPr/>
          <p:nvPr/>
        </p:nvSpPr>
        <p:spPr>
          <a:xfrm>
            <a:off x="803160" y="2456280"/>
            <a:ext cx="720000" cy="720000"/>
          </a:xfrm>
          <a:prstGeom prst="rect">
            <a:avLst/>
          </a:prstGeom>
          <a:solidFill>
            <a:srgbClr val="00B050"/>
          </a:solidFill>
          <a:ln w="1260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fr-FR" sz="1800" b="0" strike="noStrike" spc="-1">
              <a:solidFill>
                <a:srgbClr val="FFFFFF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8" dur="2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ZoneTexte 109"/>
          <p:cNvSpPr/>
          <p:nvPr/>
        </p:nvSpPr>
        <p:spPr>
          <a:xfrm>
            <a:off x="5519160" y="1083240"/>
            <a:ext cx="198252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3 × 1000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Rectangle 204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Rectangle 205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3" name="Rectangle 206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4" name="Rectangle 207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Rectangle 208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36" name="Rectangle 209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Rectangle 210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8" name="Rectangle 211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439" name="Connecteur droit avec flèche 2"/>
          <p:cNvCxnSpPr>
            <a:stCxn id="440" idx="1"/>
            <a:endCxn id="441" idx="3"/>
          </p:cNvCxnSpPr>
          <p:nvPr/>
        </p:nvCxnSpPr>
        <p:spPr>
          <a:xfrm flipH="1">
            <a:off x="5866560" y="2918520"/>
            <a:ext cx="182052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442" name="Connecteur droit 441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0" name="ZoneTexte 110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ZoneTexte 111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4" name="ZoneTexte 112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5" name="ZoneTexte 113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3 000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ZoneTexte 114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ZoneTexte 115"/>
          <p:cNvSpPr/>
          <p:nvPr/>
        </p:nvSpPr>
        <p:spPr>
          <a:xfrm>
            <a:off x="555228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3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7" name="Image 446"/>
          <p:cNvPicPr/>
          <p:nvPr/>
        </p:nvPicPr>
        <p:blipFill>
          <a:blip r:embed="rId2"/>
          <a:stretch/>
        </p:blipFill>
        <p:spPr>
          <a:xfrm>
            <a:off x="264600" y="645840"/>
            <a:ext cx="4140000" cy="585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4680000" y="360000"/>
            <a:ext cx="2697840" cy="53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On s’entraine.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9320" cy="365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0" name="ZoneTexte 116"/>
          <p:cNvSpPr/>
          <p:nvPr/>
        </p:nvSpPr>
        <p:spPr>
          <a:xfrm>
            <a:off x="5519160" y="1083240"/>
            <a:ext cx="198252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7 × 1000 = </a:t>
            </a:r>
            <a:r>
              <a:rPr lang="fr-FR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1" name="Rectangle 212"/>
          <p:cNvSpPr/>
          <p:nvPr/>
        </p:nvSpPr>
        <p:spPr>
          <a:xfrm>
            <a:off x="6775200" y="216396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C00000"/>
                </a:solidFill>
                <a:latin typeface="Calibri"/>
                <a:ea typeface="DejaVu Sans"/>
              </a:rPr>
              <a:t>D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2" name="Rectangle 213"/>
          <p:cNvSpPr/>
          <p:nvPr/>
        </p:nvSpPr>
        <p:spPr>
          <a:xfrm>
            <a:off x="604656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53" name="Rectangle 214"/>
          <p:cNvSpPr/>
          <p:nvPr/>
        </p:nvSpPr>
        <p:spPr>
          <a:xfrm>
            <a:off x="678780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54" name="Rectangle 215"/>
          <p:cNvSpPr/>
          <p:nvPr/>
        </p:nvSpPr>
        <p:spPr>
          <a:xfrm>
            <a:off x="603936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B050"/>
                </a:solidFill>
                <a:latin typeface="Calibri"/>
                <a:ea typeface="DejaVu Sans"/>
              </a:rPr>
              <a:t>C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5" name="Rectangle 216"/>
          <p:cNvSpPr/>
          <p:nvPr/>
        </p:nvSpPr>
        <p:spPr>
          <a:xfrm>
            <a:off x="530712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56" name="Rectangle 217"/>
          <p:cNvSpPr/>
          <p:nvPr/>
        </p:nvSpPr>
        <p:spPr>
          <a:xfrm>
            <a:off x="5300640" y="2163960"/>
            <a:ext cx="738720" cy="51588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  <a:ea typeface="DejaVu Sans"/>
              </a:rPr>
              <a:t>M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7" name="Rectangle 218"/>
          <p:cNvSpPr/>
          <p:nvPr/>
        </p:nvSpPr>
        <p:spPr>
          <a:xfrm>
            <a:off x="7514640" y="2160000"/>
            <a:ext cx="738720" cy="51516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36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800" b="1" strike="noStrike" spc="-1">
                <a:solidFill>
                  <a:srgbClr val="0070C0"/>
                </a:solidFill>
                <a:latin typeface="Calibri"/>
                <a:ea typeface="DejaVu Sans"/>
              </a:rPr>
              <a:t>U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8" name="Rectangle 219"/>
          <p:cNvSpPr/>
          <p:nvPr/>
        </p:nvSpPr>
        <p:spPr>
          <a:xfrm>
            <a:off x="7516080" y="2680560"/>
            <a:ext cx="738720" cy="898200"/>
          </a:xfrm>
          <a:prstGeom prst="rect">
            <a:avLst/>
          </a:prstGeom>
          <a:solidFill>
            <a:srgbClr val="FFFFFF"/>
          </a:solidFill>
          <a:ln w="25560">
            <a:solidFill>
              <a:srgbClr val="76717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459" name="Connecteur droit avec flèche 3"/>
          <p:cNvCxnSpPr>
            <a:stCxn id="460" idx="1"/>
            <a:endCxn id="461" idx="3"/>
          </p:cNvCxnSpPr>
          <p:nvPr/>
        </p:nvCxnSpPr>
        <p:spPr>
          <a:xfrm flipH="1">
            <a:off x="5866560" y="2918520"/>
            <a:ext cx="1820520" cy="452520"/>
          </a:xfrm>
          <a:prstGeom prst="straightConnector1">
            <a:avLst/>
          </a:prstGeom>
          <a:ln w="0">
            <a:solidFill>
              <a:srgbClr val="B74391"/>
            </a:solidFill>
            <a:tailEnd type="triangle" w="med" len="med"/>
          </a:ln>
        </p:spPr>
      </p:cxnSp>
      <p:sp>
        <p:nvSpPr>
          <p:cNvPr id="462" name="Connecteur droit 461"/>
          <p:cNvSpPr/>
          <p:nvPr/>
        </p:nvSpPr>
        <p:spPr>
          <a:xfrm flipV="1">
            <a:off x="4501080" y="368640"/>
            <a:ext cx="360" cy="648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180000" rIns="90000" bIns="180000" anchor="t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60" name="ZoneTexte 117"/>
          <p:cNvSpPr/>
          <p:nvPr/>
        </p:nvSpPr>
        <p:spPr>
          <a:xfrm>
            <a:off x="7686720" y="269100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ZoneTexte 118"/>
          <p:cNvSpPr/>
          <p:nvPr/>
        </p:nvSpPr>
        <p:spPr>
          <a:xfrm>
            <a:off x="625680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ZoneTexte 119"/>
          <p:cNvSpPr/>
          <p:nvPr/>
        </p:nvSpPr>
        <p:spPr>
          <a:xfrm>
            <a:off x="6953040" y="31287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ZoneTexte 120"/>
          <p:cNvSpPr/>
          <p:nvPr/>
        </p:nvSpPr>
        <p:spPr>
          <a:xfrm>
            <a:off x="6926400" y="1080000"/>
            <a:ext cx="17416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7 000 </a:t>
            </a:r>
            <a:r>
              <a:rPr lang="fr-FR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ZoneTexte 121"/>
          <p:cNvSpPr/>
          <p:nvPr/>
        </p:nvSpPr>
        <p:spPr>
          <a:xfrm>
            <a:off x="7686720" y="312408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1" name="ZoneTexte 122"/>
          <p:cNvSpPr/>
          <p:nvPr/>
        </p:nvSpPr>
        <p:spPr>
          <a:xfrm>
            <a:off x="5552280" y="3143160"/>
            <a:ext cx="314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B74391"/>
                </a:solidFill>
                <a:latin typeface="Calibri"/>
                <a:ea typeface="DejaVu Sans"/>
              </a:rPr>
              <a:t>7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7" name="Image 466"/>
          <p:cNvPicPr/>
          <p:nvPr/>
        </p:nvPicPr>
        <p:blipFill>
          <a:blip r:embed="rId2"/>
          <a:stretch/>
        </p:blipFill>
        <p:spPr>
          <a:xfrm>
            <a:off x="264600" y="645840"/>
            <a:ext cx="4140000" cy="5857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266</Words>
  <Application>Microsoft Office PowerPoint</Application>
  <PresentationFormat>Affichage à l'écran (4:3)</PresentationFormat>
  <Paragraphs>156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Arial</vt:lpstr>
      <vt:lpstr>Calibri</vt:lpstr>
      <vt:lpstr>Symbol</vt:lpstr>
      <vt:lpstr>Webdings</vt:lpstr>
      <vt:lpstr>Wingdings</vt:lpstr>
      <vt:lpstr>Thème Office</vt:lpstr>
      <vt:lpstr>Thème Office</vt:lpstr>
      <vt:lpstr>Office Theme</vt:lpstr>
      <vt:lpstr>Office Theme</vt:lpstr>
      <vt:lpstr>Présentation PowerPoint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  <vt:lpstr>On s’entraine.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114</cp:revision>
  <dcterms:created xsi:type="dcterms:W3CDTF">2023-02-07T14:55:57Z</dcterms:created>
  <dcterms:modified xsi:type="dcterms:W3CDTF">2026-07-19T15:25:16Z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r8>7</vt:r8>
  </property>
</Properties>
</file>