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89" r:id="rId2"/>
    <p:sldId id="273" r:id="rId3"/>
    <p:sldId id="27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27296" y="326905"/>
            <a:ext cx="9116704" cy="6531095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passer d’une représentation d’un nombre à une autre.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0536A-AA35-397D-FB27-4410706C1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877A09-E1BC-5BF3-5DED-859E5B79C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F0784C-963A-4DF6-90C0-031AD68CC3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E1ED69-501D-2106-147F-004B03ABC3C8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675CB7-7DA2-6841-8589-9D22F66CB085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2BF3BE-8127-EF68-C389-A35AA841F35A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B13354-23C1-18A5-1156-83E10382A56E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B25A8F-17B0-C9F8-374D-F4F1EC18991B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5395A5-8005-9BEC-B7FA-A702891528F4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3E1510-079C-802F-61A8-B6A7D9967A84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A05429E-D492-A564-EFFA-248D0BED4649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9453C19B-B2FE-E2AE-E3D6-099E01D80E5C}"/>
              </a:ext>
            </a:extLst>
          </p:cNvPr>
          <p:cNvSpPr/>
          <p:nvPr/>
        </p:nvSpPr>
        <p:spPr>
          <a:xfrm>
            <a:off x="357790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C2FAB8C5-EB83-5C0D-33FD-61EF5C2AA62F}"/>
              </a:ext>
            </a:extLst>
          </p:cNvPr>
          <p:cNvSpPr/>
          <p:nvPr/>
        </p:nvSpPr>
        <p:spPr>
          <a:xfrm>
            <a:off x="245135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37254591-D588-8371-78DA-9D020974D62C}"/>
              </a:ext>
            </a:extLst>
          </p:cNvPr>
          <p:cNvSpPr/>
          <p:nvPr/>
        </p:nvSpPr>
        <p:spPr>
          <a:xfrm>
            <a:off x="4690636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3840CB8F-F2B8-2E52-E2E4-4C2366A20A82}"/>
              </a:ext>
            </a:extLst>
          </p:cNvPr>
          <p:cNvSpPr/>
          <p:nvPr/>
        </p:nvSpPr>
        <p:spPr>
          <a:xfrm>
            <a:off x="5817189" y="20098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E48B5480-8492-A424-68EE-DFA58E324D4C}"/>
              </a:ext>
            </a:extLst>
          </p:cNvPr>
          <p:cNvSpPr/>
          <p:nvPr/>
        </p:nvSpPr>
        <p:spPr>
          <a:xfrm>
            <a:off x="3413131" y="327900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1D9E7E82-F59D-0AD2-1555-54F3CCEE7FB0}"/>
              </a:ext>
            </a:extLst>
          </p:cNvPr>
          <p:cNvSpPr/>
          <p:nvPr/>
        </p:nvSpPr>
        <p:spPr>
          <a:xfrm>
            <a:off x="2286578" y="327900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95C078C7-9BC6-FEEB-2679-8E705C216E22}"/>
              </a:ext>
            </a:extLst>
          </p:cNvPr>
          <p:cNvSpPr/>
          <p:nvPr/>
        </p:nvSpPr>
        <p:spPr>
          <a:xfrm>
            <a:off x="4525864" y="327900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366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E95AD-0944-B4B2-81B1-05E399097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A40AB7A0-9221-B673-FE2D-FB45D314676E}"/>
              </a:ext>
            </a:extLst>
          </p:cNvPr>
          <p:cNvGrpSpPr/>
          <p:nvPr/>
        </p:nvGrpSpPr>
        <p:grpSpPr>
          <a:xfrm>
            <a:off x="3410337" y="4942311"/>
            <a:ext cx="2540388" cy="1218457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B090057-C0C7-D80D-B168-86862318AF2E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B18478F-6662-B7F2-1C9C-6938C60DBF28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84BFE74-B1FD-D4B8-2022-168B545B2744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F2991DB-34AA-86A2-1BAD-155C75C95A5A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20EF13-FBB6-F8C1-6A49-EC8F203DFE72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DBE72E-E683-69DE-4AFB-0E00B2E340DC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A66467C-FB21-1F7A-A481-2FAAA01D9AA1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9BCA24F-D63E-BFB7-E5B0-FADF09C63F4F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9E1D7667-84B9-DDFC-5C1A-555935E51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EF41DA-C19E-2E0F-6B66-E76379397F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C666CED-14E9-CFA0-7031-5FFE6ACBD372}"/>
              </a:ext>
            </a:extLst>
          </p:cNvPr>
          <p:cNvSpPr txBox="1"/>
          <p:nvPr/>
        </p:nvSpPr>
        <p:spPr>
          <a:xfrm>
            <a:off x="5409241" y="538230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2FA41D6-28EE-9BF5-587E-3B71ABC09444}"/>
              </a:ext>
            </a:extLst>
          </p:cNvPr>
          <p:cNvSpPr txBox="1"/>
          <p:nvPr/>
        </p:nvSpPr>
        <p:spPr>
          <a:xfrm>
            <a:off x="3512964" y="538677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C000"/>
                </a:solidFill>
              </a:rPr>
              <a:t>7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F9FE27E-4CAB-52F0-33EA-227C0298FF89}"/>
              </a:ext>
            </a:extLst>
          </p:cNvPr>
          <p:cNvSpPr txBox="1"/>
          <p:nvPr/>
        </p:nvSpPr>
        <p:spPr>
          <a:xfrm>
            <a:off x="4129545" y="5382304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DA96253-4355-8638-2A77-A4EB1542060D}"/>
              </a:ext>
            </a:extLst>
          </p:cNvPr>
          <p:cNvSpPr txBox="1"/>
          <p:nvPr/>
        </p:nvSpPr>
        <p:spPr>
          <a:xfrm>
            <a:off x="4738715" y="5382303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9030E2-3D4A-6EBF-A045-3D8CA33353A2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82BCF9-BCF1-B258-62E2-5C3236FA369B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24623C-3ACF-ED8A-F3F3-BDE21851F1CF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00AD82-01C8-8AE6-3AE3-B6369020934A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15F590-E5F5-E626-8936-7B22E9D29846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C2E954-B5CF-B8C0-E117-36028EB9B413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999016-4EE1-D804-C2D5-6B90AF559868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52CA605-80C8-A08F-403F-93A6F4BB8ACA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FF50539F-4462-9529-5583-13A75C3DB3BC}"/>
              </a:ext>
            </a:extLst>
          </p:cNvPr>
          <p:cNvSpPr/>
          <p:nvPr/>
        </p:nvSpPr>
        <p:spPr>
          <a:xfrm>
            <a:off x="357790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5790793A-644E-EBA9-73F4-620B3A43147D}"/>
              </a:ext>
            </a:extLst>
          </p:cNvPr>
          <p:cNvSpPr/>
          <p:nvPr/>
        </p:nvSpPr>
        <p:spPr>
          <a:xfrm>
            <a:off x="245135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01193922-92B3-0199-AEB8-A8E132C4DF90}"/>
              </a:ext>
            </a:extLst>
          </p:cNvPr>
          <p:cNvSpPr/>
          <p:nvPr/>
        </p:nvSpPr>
        <p:spPr>
          <a:xfrm>
            <a:off x="4690636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5D71E70C-59BD-79CC-05A3-C8DCF70C8929}"/>
              </a:ext>
            </a:extLst>
          </p:cNvPr>
          <p:cNvSpPr/>
          <p:nvPr/>
        </p:nvSpPr>
        <p:spPr>
          <a:xfrm>
            <a:off x="5817189" y="200984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B5C2F925-A86E-27CE-D49C-F7AC955A28C6}"/>
              </a:ext>
            </a:extLst>
          </p:cNvPr>
          <p:cNvSpPr/>
          <p:nvPr/>
        </p:nvSpPr>
        <p:spPr>
          <a:xfrm>
            <a:off x="3413131" y="327900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44496433-E010-629C-9266-450C71949020}"/>
              </a:ext>
            </a:extLst>
          </p:cNvPr>
          <p:cNvSpPr/>
          <p:nvPr/>
        </p:nvSpPr>
        <p:spPr>
          <a:xfrm>
            <a:off x="2286578" y="327900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1AD1C942-7774-C2B4-106B-33BE82BDF6EB}"/>
              </a:ext>
            </a:extLst>
          </p:cNvPr>
          <p:cNvSpPr/>
          <p:nvPr/>
        </p:nvSpPr>
        <p:spPr>
          <a:xfrm>
            <a:off x="4525864" y="327900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744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39B180-52A8-02C4-31DB-5DB90C55F3A9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03FE50A-5581-06E7-5E59-0F97AADC1E35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F727FB-6113-B496-A4C9-424F77EDF783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465E96F-00FA-8185-43BB-9F5709100927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1670A1-A8E8-BA72-80C0-BD251304566F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8291E4-5CF6-58AD-AC5B-D06F1AC5342D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AD6CD3-A1DD-9FF1-8AB8-6A9E6F2EA0E8}"/>
              </a:ext>
            </a:extLst>
          </p:cNvPr>
          <p:cNvSpPr/>
          <p:nvPr/>
        </p:nvSpPr>
        <p:spPr>
          <a:xfrm>
            <a:off x="6381024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304C731-5F43-C121-6A13-F886B46A5C69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C2273A-C99C-FE51-920F-C9BEBFABEFC2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792A02-6923-F9D1-3DD1-BF2E91729FA8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21B84B-67EE-A837-44FE-8C732506EF50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EB963795-5B7D-DAB4-77A7-67DF8136D345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24681555-4802-78F5-7E99-A0490939D3EE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941C344-2070-7D7C-20A1-B525E7A11CCD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35FA327-AFF5-21C4-BDAE-E486D82A6A36}"/>
              </a:ext>
            </a:extLst>
          </p:cNvPr>
          <p:cNvSpPr/>
          <p:nvPr/>
        </p:nvSpPr>
        <p:spPr>
          <a:xfrm>
            <a:off x="4202743" y="333600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BF5D72-E586-B6AA-347C-15F361D962A6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8A9726B-937C-4F5E-02D7-76550E0ECF69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2F3DA27-3840-8476-46AE-3F349F648671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61C93F6E-7CEB-02D6-E279-7411945A8862}"/>
              </a:ext>
            </a:extLst>
          </p:cNvPr>
          <p:cNvGrpSpPr/>
          <p:nvPr/>
        </p:nvGrpSpPr>
        <p:grpSpPr>
          <a:xfrm>
            <a:off x="3410337" y="4942311"/>
            <a:ext cx="2540388" cy="1218457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D7701BD-16F9-1791-A874-FBD3A48F2903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6CF8B56-FC3E-6AD0-2A29-68C1742DDAF7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2CF28EC-089B-B2A5-1636-8F4F140AAFB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2AF55B0-4E92-9B16-FC24-7028081FFA76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50FA5F6-248B-610F-41A4-5F9E3E0E8E38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7FEE776-9DE4-6D19-A1A3-53E3988B25BD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7EA85F4-5975-E333-9E8A-5595DD3E6748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14A266-5F21-9BDD-5D90-4B9FE4F18AD5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65856C3-DF06-1908-C96A-882A591CE740}"/>
              </a:ext>
            </a:extLst>
          </p:cNvPr>
          <p:cNvSpPr txBox="1"/>
          <p:nvPr/>
        </p:nvSpPr>
        <p:spPr>
          <a:xfrm>
            <a:off x="5409241" y="538230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DCFD97-B5CF-001E-65A9-203537372F20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7B33F6-5174-A33D-3B17-5DEDEAD00CB4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A4E170-E9F6-F6F3-DE86-54AAC30E415A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435632-4884-FC5D-9A40-71E38B958AFF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913A48F-A68F-B2F1-3F6D-BA0F52874A83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EDD961-1124-5B3B-ED31-807CD5E16CC0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D83FD8B-FE24-ACF8-8CA8-3E900BC3041E}"/>
              </a:ext>
            </a:extLst>
          </p:cNvPr>
          <p:cNvSpPr/>
          <p:nvPr/>
        </p:nvSpPr>
        <p:spPr>
          <a:xfrm>
            <a:off x="6381024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2F30EEF-4647-A3D7-3FC9-466C85D8E747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21DB00-E726-7D17-12EF-FCA13F38CDA1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8076DF-3F00-C33A-5715-0CC6566B5095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AE8429E-C3DB-656C-1FDB-CECA58FDAB25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7CB9B131-6292-3835-119F-3E43308E0DB3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A248222F-9285-90F7-9B2E-D5AA7D1A8D7A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CDDB32EC-B55C-749F-2941-1F23A25F95E3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865AA73-B9D5-A567-D47D-FF267D9B3E51}"/>
              </a:ext>
            </a:extLst>
          </p:cNvPr>
          <p:cNvSpPr/>
          <p:nvPr/>
        </p:nvSpPr>
        <p:spPr>
          <a:xfrm>
            <a:off x="4202743" y="333600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B30ECB-BB97-A28C-2031-DA0C1A5E9DF2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B74A096-6DE5-590B-C36D-1262A221A7F1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82B8CB-9F25-4775-8187-576DA7CC196E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647A9112-EBE2-7287-B385-77BFEFA3F456}"/>
              </a:ext>
            </a:extLst>
          </p:cNvPr>
          <p:cNvSpPr txBox="1"/>
          <p:nvPr/>
        </p:nvSpPr>
        <p:spPr>
          <a:xfrm>
            <a:off x="3512964" y="538677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C000"/>
                </a:solidFill>
              </a:rPr>
              <a:t>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4551A3C-F80F-0AD3-7274-74BB969B23E8}"/>
              </a:ext>
            </a:extLst>
          </p:cNvPr>
          <p:cNvSpPr txBox="1"/>
          <p:nvPr/>
        </p:nvSpPr>
        <p:spPr>
          <a:xfrm>
            <a:off x="4129545" y="5382304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A425948-CFEA-7657-EAA8-5A953F526211}"/>
              </a:ext>
            </a:extLst>
          </p:cNvPr>
          <p:cNvSpPr txBox="1"/>
          <p:nvPr/>
        </p:nvSpPr>
        <p:spPr>
          <a:xfrm>
            <a:off x="4738715" y="5382303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1CA3-53AE-9879-9902-87EC0F60A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EA0B0C-D6CE-EB34-5A4B-77E4FA02A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9F33-7B91-2D6C-E642-FBCEAA9D4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AC95DB-2E55-62B8-7777-539D87688612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E3EEA5-D5DD-1A7B-26AC-A558DC43ED26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E74A00CC-3057-7F3A-EB60-C7911339E899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4009AF4A-1C00-FE0B-41A5-DB5CF42B7CBF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8D882A-24AB-51C3-D9AF-A85B843AD350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A5085B-F097-AA7A-C39B-ED67751C29DA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E6555-9E9A-83B0-4FA5-4401D6E17D1C}"/>
              </a:ext>
            </a:extLst>
          </p:cNvPr>
          <p:cNvSpPr/>
          <p:nvPr/>
        </p:nvSpPr>
        <p:spPr>
          <a:xfrm>
            <a:off x="4135226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28657E-82F7-76FF-FE92-87FC078BC999}"/>
              </a:ext>
            </a:extLst>
          </p:cNvPr>
          <p:cNvSpPr/>
          <p:nvPr/>
        </p:nvSpPr>
        <p:spPr>
          <a:xfrm>
            <a:off x="5580178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EFDDEA-151F-BB20-F5ED-C90BFC38DC13}"/>
              </a:ext>
            </a:extLst>
          </p:cNvPr>
          <p:cNvSpPr/>
          <p:nvPr/>
        </p:nvSpPr>
        <p:spPr>
          <a:xfrm>
            <a:off x="6639214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1633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E9892-1421-DF41-C9A8-246AC2C49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F284D697-4BA0-0A98-C4AF-BBE299824ACB}"/>
              </a:ext>
            </a:extLst>
          </p:cNvPr>
          <p:cNvGrpSpPr/>
          <p:nvPr/>
        </p:nvGrpSpPr>
        <p:grpSpPr>
          <a:xfrm>
            <a:off x="3410337" y="4942311"/>
            <a:ext cx="2540388" cy="1218457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85121E4-CD96-3658-49D2-EFC4AC76C24F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055BF06-4EAC-D0D2-3451-2294225C6339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13CFAF6-47BB-6576-D259-CDBA64CD4D6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346B4B6-C155-8402-5185-9FF179287C6F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52759E-1EA7-3F68-A302-38AD2CE14214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D38E9A5-A295-B4AB-874C-1C1470D9D179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349842E-58E2-DC22-58EE-10DD6673A6C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36C4D0D-F171-DD70-A5C4-2B091CA29D8D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9EBF91E4-9766-DDBB-CC38-0AA2ABA4E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F8AEE5-B84C-A7C6-2A12-A047424E1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979FE8C-65D3-1BE6-E72C-05DF4D7C9AE0}"/>
              </a:ext>
            </a:extLst>
          </p:cNvPr>
          <p:cNvSpPr txBox="1"/>
          <p:nvPr/>
        </p:nvSpPr>
        <p:spPr>
          <a:xfrm>
            <a:off x="5409241" y="538230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C9F5877-FDE2-1D48-2745-CD3721D5990C}"/>
              </a:ext>
            </a:extLst>
          </p:cNvPr>
          <p:cNvSpPr txBox="1"/>
          <p:nvPr/>
        </p:nvSpPr>
        <p:spPr>
          <a:xfrm>
            <a:off x="3512964" y="538677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7B16426-D943-77C4-5A2B-ADBF0F8F1310}"/>
              </a:ext>
            </a:extLst>
          </p:cNvPr>
          <p:cNvSpPr txBox="1"/>
          <p:nvPr/>
        </p:nvSpPr>
        <p:spPr>
          <a:xfrm>
            <a:off x="4129545" y="5382304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8692AD0-DC31-3B8D-366F-AD1095564AD2}"/>
              </a:ext>
            </a:extLst>
          </p:cNvPr>
          <p:cNvSpPr txBox="1"/>
          <p:nvPr/>
        </p:nvSpPr>
        <p:spPr>
          <a:xfrm>
            <a:off x="4738715" y="5382303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77CEA8-B45E-2306-3C0F-8CFE93EBA969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AF6F70-E86B-C15B-D08D-30C8BE99DC1C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F6DFA0F1-A564-CB9B-B89D-B1ED693B37BF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FECEDB22-C8A0-447E-BDF3-3C8CDE925458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6D5F75-B3B4-A82A-8BD4-8AEBACEDF77F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AA243A-0E6F-6D02-4682-8DC5A51CE532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4687CF-3D4B-ACC1-8515-72B03CF7F46E}"/>
              </a:ext>
            </a:extLst>
          </p:cNvPr>
          <p:cNvSpPr/>
          <p:nvPr/>
        </p:nvSpPr>
        <p:spPr>
          <a:xfrm>
            <a:off x="4135226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ED43658-8A2E-8132-BA50-E8FAA65C9557}"/>
              </a:ext>
            </a:extLst>
          </p:cNvPr>
          <p:cNvSpPr/>
          <p:nvPr/>
        </p:nvSpPr>
        <p:spPr>
          <a:xfrm>
            <a:off x="5580178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C483220-4F35-E539-44BF-FAA72F087B0A}"/>
              </a:ext>
            </a:extLst>
          </p:cNvPr>
          <p:cNvSpPr/>
          <p:nvPr/>
        </p:nvSpPr>
        <p:spPr>
          <a:xfrm>
            <a:off x="6639214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526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6E974-8748-66E3-709C-1C3470B3B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C63986-2E18-9648-3181-E55F59031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F95BB2-22CF-9B88-6B27-3CDA4CD62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7381D8-D43D-927D-6414-03084B1EA1BB}"/>
              </a:ext>
            </a:extLst>
          </p:cNvPr>
          <p:cNvSpPr/>
          <p:nvPr/>
        </p:nvSpPr>
        <p:spPr>
          <a:xfrm>
            <a:off x="5473161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E2CC77-6082-9D30-30CA-FD00924F720F}"/>
              </a:ext>
            </a:extLst>
          </p:cNvPr>
          <p:cNvSpPr/>
          <p:nvPr/>
        </p:nvSpPr>
        <p:spPr>
          <a:xfrm>
            <a:off x="5623616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78C693-069F-848B-78DD-577C28A67BA5}"/>
              </a:ext>
            </a:extLst>
          </p:cNvPr>
          <p:cNvSpPr/>
          <p:nvPr/>
        </p:nvSpPr>
        <p:spPr>
          <a:xfrm>
            <a:off x="5473161" y="41348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7E985F-E6A3-5A29-3B69-3FEB3B18E17A}"/>
              </a:ext>
            </a:extLst>
          </p:cNvPr>
          <p:cNvSpPr/>
          <p:nvPr/>
        </p:nvSpPr>
        <p:spPr>
          <a:xfrm>
            <a:off x="5623616" y="41348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0E8DCB-D504-6BB8-3778-22299768CCA4}"/>
              </a:ext>
            </a:extLst>
          </p:cNvPr>
          <p:cNvSpPr/>
          <p:nvPr/>
        </p:nvSpPr>
        <p:spPr>
          <a:xfrm>
            <a:off x="5473719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8A77CA-14FB-FB0B-4508-068DB40FFD72}"/>
              </a:ext>
            </a:extLst>
          </p:cNvPr>
          <p:cNvSpPr/>
          <p:nvPr/>
        </p:nvSpPr>
        <p:spPr>
          <a:xfrm>
            <a:off x="5624174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3CA09B-0D3A-F3BF-FBE1-52244EE6F457}"/>
              </a:ext>
            </a:extLst>
          </p:cNvPr>
          <p:cNvSpPr/>
          <p:nvPr/>
        </p:nvSpPr>
        <p:spPr>
          <a:xfrm>
            <a:off x="5473719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683DA3-D05D-88D2-8070-43985D9E2BDC}"/>
              </a:ext>
            </a:extLst>
          </p:cNvPr>
          <p:cNvSpPr/>
          <p:nvPr/>
        </p:nvSpPr>
        <p:spPr>
          <a:xfrm>
            <a:off x="2847978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525EA981-BC8F-E31D-B71D-18ACB6F9FD97}"/>
              </a:ext>
            </a:extLst>
          </p:cNvPr>
          <p:cNvSpPr/>
          <p:nvPr/>
        </p:nvSpPr>
        <p:spPr>
          <a:xfrm>
            <a:off x="3974531" y="235033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4CDFFC0-B5AF-F765-E6C0-ACA10EB21734}"/>
              </a:ext>
            </a:extLst>
          </p:cNvPr>
          <p:cNvSpPr/>
          <p:nvPr/>
        </p:nvSpPr>
        <p:spPr>
          <a:xfrm>
            <a:off x="2847978" y="235033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DA4B1732-FF39-DE92-6020-23E8292FE657}"/>
              </a:ext>
            </a:extLst>
          </p:cNvPr>
          <p:cNvSpPr/>
          <p:nvPr/>
        </p:nvSpPr>
        <p:spPr>
          <a:xfrm>
            <a:off x="5134259" y="235033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1F9710E-8503-779A-C438-4AF752C51F57}"/>
              </a:ext>
            </a:extLst>
          </p:cNvPr>
          <p:cNvSpPr/>
          <p:nvPr/>
        </p:nvSpPr>
        <p:spPr>
          <a:xfrm>
            <a:off x="4062944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5CEB711C-853B-2C1D-DCF5-5F4B49BD62D0}"/>
              </a:ext>
            </a:extLst>
          </p:cNvPr>
          <p:cNvSpPr/>
          <p:nvPr/>
        </p:nvSpPr>
        <p:spPr>
          <a:xfrm>
            <a:off x="4008723" y="124895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1584946D-5D8B-C5C5-8518-70A7AB4267E5}"/>
              </a:ext>
            </a:extLst>
          </p:cNvPr>
          <p:cNvSpPr/>
          <p:nvPr/>
        </p:nvSpPr>
        <p:spPr>
          <a:xfrm>
            <a:off x="2882170" y="124895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5D19DA81-A5A2-099F-33C4-5BDC97282178}"/>
              </a:ext>
            </a:extLst>
          </p:cNvPr>
          <p:cNvSpPr/>
          <p:nvPr/>
        </p:nvSpPr>
        <p:spPr>
          <a:xfrm>
            <a:off x="5168451" y="124894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7216B6-E135-A5D0-5FBD-5C2F20545EAB}"/>
              </a:ext>
            </a:extLst>
          </p:cNvPr>
          <p:cNvSpPr/>
          <p:nvPr/>
        </p:nvSpPr>
        <p:spPr>
          <a:xfrm>
            <a:off x="3455461" y="3816635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226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E0D6-BB81-B2D0-BA53-42C73932B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BB27234B-5149-1A3D-9919-B2A9EA79626F}"/>
              </a:ext>
            </a:extLst>
          </p:cNvPr>
          <p:cNvGrpSpPr/>
          <p:nvPr/>
        </p:nvGrpSpPr>
        <p:grpSpPr>
          <a:xfrm>
            <a:off x="3410337" y="4942311"/>
            <a:ext cx="2540388" cy="1218457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05DFD03-1911-A899-D794-E491AAB9A578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0FF8E39-EC3A-6728-9713-D3F1D0B96B24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649F6B-032C-5B75-C813-4D64050E2C7E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F6574E4-0DC7-1717-25AC-BB82201339DB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023090D-08E6-F76E-7706-11E7A7D7E627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A7A5FAF-F729-4436-51B0-074481653542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AE91ECA-FFC9-F55E-DBCD-C9950E842414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6215E0-29F4-E9FA-F94F-57B852B8649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AD60897-6240-B65F-7841-FB9CC4B7E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8F56F-67FB-0638-BD8A-8A200AF902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DA5DB2C-C25A-DFA8-3F1B-BF40816F4F65}"/>
              </a:ext>
            </a:extLst>
          </p:cNvPr>
          <p:cNvSpPr txBox="1"/>
          <p:nvPr/>
        </p:nvSpPr>
        <p:spPr>
          <a:xfrm>
            <a:off x="5409241" y="538230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8A6588D-E105-354F-67F3-86F6A933E28D}"/>
              </a:ext>
            </a:extLst>
          </p:cNvPr>
          <p:cNvSpPr txBox="1"/>
          <p:nvPr/>
        </p:nvSpPr>
        <p:spPr>
          <a:xfrm>
            <a:off x="3512964" y="538677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C000"/>
                </a:solidFill>
              </a:rPr>
              <a:t>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181F30C-797D-AB53-4300-3DA655EE576B}"/>
              </a:ext>
            </a:extLst>
          </p:cNvPr>
          <p:cNvSpPr txBox="1"/>
          <p:nvPr/>
        </p:nvSpPr>
        <p:spPr>
          <a:xfrm>
            <a:off x="4129545" y="5382304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919B22D-F762-3505-193C-FEAD52402464}"/>
              </a:ext>
            </a:extLst>
          </p:cNvPr>
          <p:cNvSpPr txBox="1"/>
          <p:nvPr/>
        </p:nvSpPr>
        <p:spPr>
          <a:xfrm>
            <a:off x="4738715" y="5382303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6313BD-C8E3-300E-987C-D758C0766104}"/>
              </a:ext>
            </a:extLst>
          </p:cNvPr>
          <p:cNvSpPr/>
          <p:nvPr/>
        </p:nvSpPr>
        <p:spPr>
          <a:xfrm>
            <a:off x="5473161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22B996-4F0B-0F59-EF5F-A63209821FF6}"/>
              </a:ext>
            </a:extLst>
          </p:cNvPr>
          <p:cNvSpPr/>
          <p:nvPr/>
        </p:nvSpPr>
        <p:spPr>
          <a:xfrm>
            <a:off x="5623616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1B3187-712D-D475-BBF1-D0162E4B1BF9}"/>
              </a:ext>
            </a:extLst>
          </p:cNvPr>
          <p:cNvSpPr/>
          <p:nvPr/>
        </p:nvSpPr>
        <p:spPr>
          <a:xfrm>
            <a:off x="5473161" y="41348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EE50E0-A3E0-C38E-6ECA-98FCC97555C1}"/>
              </a:ext>
            </a:extLst>
          </p:cNvPr>
          <p:cNvSpPr/>
          <p:nvPr/>
        </p:nvSpPr>
        <p:spPr>
          <a:xfrm>
            <a:off x="5623616" y="41348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89DEA5-6291-3B7C-0739-191681283850}"/>
              </a:ext>
            </a:extLst>
          </p:cNvPr>
          <p:cNvSpPr/>
          <p:nvPr/>
        </p:nvSpPr>
        <p:spPr>
          <a:xfrm>
            <a:off x="5473719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4A3BE1-2227-98E4-3F42-4C936957C9D3}"/>
              </a:ext>
            </a:extLst>
          </p:cNvPr>
          <p:cNvSpPr/>
          <p:nvPr/>
        </p:nvSpPr>
        <p:spPr>
          <a:xfrm>
            <a:off x="5624174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B38982-A522-1CB2-EBF3-200176A977FA}"/>
              </a:ext>
            </a:extLst>
          </p:cNvPr>
          <p:cNvSpPr/>
          <p:nvPr/>
        </p:nvSpPr>
        <p:spPr>
          <a:xfrm>
            <a:off x="5473719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6DB30D-DDED-0697-178C-A9FB3E56796C}"/>
              </a:ext>
            </a:extLst>
          </p:cNvPr>
          <p:cNvSpPr/>
          <p:nvPr/>
        </p:nvSpPr>
        <p:spPr>
          <a:xfrm>
            <a:off x="2847978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B2FE07B3-08F3-FCB7-B35A-791D0D258186}"/>
              </a:ext>
            </a:extLst>
          </p:cNvPr>
          <p:cNvSpPr/>
          <p:nvPr/>
        </p:nvSpPr>
        <p:spPr>
          <a:xfrm>
            <a:off x="3974531" y="235033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8DAAFDB8-445A-A987-5F25-685A45992E94}"/>
              </a:ext>
            </a:extLst>
          </p:cNvPr>
          <p:cNvSpPr/>
          <p:nvPr/>
        </p:nvSpPr>
        <p:spPr>
          <a:xfrm>
            <a:off x="2847978" y="235033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C0BF4203-CE78-5F0E-A665-F4F700268431}"/>
              </a:ext>
            </a:extLst>
          </p:cNvPr>
          <p:cNvSpPr/>
          <p:nvPr/>
        </p:nvSpPr>
        <p:spPr>
          <a:xfrm>
            <a:off x="5134259" y="235033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97962DB-1347-5618-0830-7F170B639A98}"/>
              </a:ext>
            </a:extLst>
          </p:cNvPr>
          <p:cNvSpPr/>
          <p:nvPr/>
        </p:nvSpPr>
        <p:spPr>
          <a:xfrm>
            <a:off x="4062944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B8B2FD5B-4720-4616-D2BB-0592A7C8A4AF}"/>
              </a:ext>
            </a:extLst>
          </p:cNvPr>
          <p:cNvSpPr/>
          <p:nvPr/>
        </p:nvSpPr>
        <p:spPr>
          <a:xfrm>
            <a:off x="4008723" y="124895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E6CA214A-4CB0-1B7F-FED7-B794DF1F0934}"/>
              </a:ext>
            </a:extLst>
          </p:cNvPr>
          <p:cNvSpPr/>
          <p:nvPr/>
        </p:nvSpPr>
        <p:spPr>
          <a:xfrm>
            <a:off x="2882170" y="124895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5CE3345C-9054-EEBE-ACE9-D2E8014CF173}"/>
              </a:ext>
            </a:extLst>
          </p:cNvPr>
          <p:cNvSpPr/>
          <p:nvPr/>
        </p:nvSpPr>
        <p:spPr>
          <a:xfrm>
            <a:off x="5168451" y="124894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3B9B782-E8A3-4CA3-B81F-268A8C8EF2C3}"/>
              </a:ext>
            </a:extLst>
          </p:cNvPr>
          <p:cNvSpPr/>
          <p:nvPr/>
        </p:nvSpPr>
        <p:spPr>
          <a:xfrm>
            <a:off x="3450215" y="3818600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192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63DBB-228C-D1FB-CD6B-75E524AFB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4427F2-0619-DB22-E55E-725120F02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8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92D8F-35A7-5D7C-39B2-9E638D338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EFAF82-4EDC-D31C-4D6B-2BF2951394F1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D9EFE5-B609-0DEA-1F14-2DE271C0655A}"/>
              </a:ext>
            </a:extLst>
          </p:cNvPr>
          <p:cNvSpPr/>
          <p:nvPr/>
        </p:nvSpPr>
        <p:spPr>
          <a:xfrm>
            <a:off x="6389396" y="371657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E9EFD9-C93F-FB7C-20B0-A28739ACE26A}"/>
              </a:ext>
            </a:extLst>
          </p:cNvPr>
          <p:cNvSpPr/>
          <p:nvPr/>
        </p:nvSpPr>
        <p:spPr>
          <a:xfrm>
            <a:off x="6389396" y="3863384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308D6403-1561-685E-BF73-FA103F63269E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208E6719-0051-32B3-4528-619A235731C4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941D2CFD-1F6E-BB67-A01E-2F8CDC67D916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BA160DF-5179-ED4A-156C-C8D62FF37760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395E51-5EE4-4C85-6270-C5045502A1BD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A1232F-7C3D-C254-5046-75EC6E5E9DF9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FD263531-1501-9B29-A19E-D37B5E2C11BE}"/>
              </a:ext>
            </a:extLst>
          </p:cNvPr>
          <p:cNvSpPr/>
          <p:nvPr/>
        </p:nvSpPr>
        <p:spPr>
          <a:xfrm>
            <a:off x="4105854" y="33001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2D16B9B8-C362-2341-E2EF-F8EF9588DC5C}"/>
              </a:ext>
            </a:extLst>
          </p:cNvPr>
          <p:cNvSpPr/>
          <p:nvPr/>
        </p:nvSpPr>
        <p:spPr>
          <a:xfrm>
            <a:off x="2979301" y="330010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8FA5DE-4C47-9DB3-D5EB-97FF2C16FB35}"/>
              </a:ext>
            </a:extLst>
          </p:cNvPr>
          <p:cNvSpPr/>
          <p:nvPr/>
        </p:nvSpPr>
        <p:spPr>
          <a:xfrm>
            <a:off x="6123789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177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56038-A158-4092-A936-780235744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B9628AAF-98FD-206D-1888-F952CFC0BCE2}"/>
              </a:ext>
            </a:extLst>
          </p:cNvPr>
          <p:cNvGrpSpPr/>
          <p:nvPr/>
        </p:nvGrpSpPr>
        <p:grpSpPr>
          <a:xfrm>
            <a:off x="3410337" y="4942311"/>
            <a:ext cx="2540388" cy="1218457"/>
            <a:chOff x="4529348" y="5039317"/>
            <a:chExt cx="1973375" cy="94649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CCE727-F502-AAF9-DFA9-A483A3C74566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C00000"/>
                  </a:solidFill>
                </a:rPr>
                <a:t>D</a:t>
              </a:r>
              <a:endParaRPr lang="fr-FR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35F4D13-13A7-9A88-012D-1741FC48B521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70C0"/>
                  </a:solidFill>
                </a:rPr>
                <a:t>U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E45B29E-92B6-0C26-5C52-7DC0CAB460DB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6B34A54-2FBF-3DB5-02C2-C5B5B49B0678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16E677E-F743-F16E-5C76-2860AD628C1B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rgbClr val="00B050"/>
                  </a:solidFill>
                </a:rPr>
                <a:t>C</a:t>
              </a:r>
              <a:endParaRPr lang="fr-FR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5E6C16F-2637-7452-1B87-AF9D2635EFFE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743AFA7-9D6F-1A45-24D6-20A34C218824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14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9CCC19F-6749-C62F-EF01-253753853704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86B9F6B5-F0CC-0BAC-03B7-ABE5CF25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4A9A3CD-03A4-4DFC-9E3C-6B30ACB3F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76ACE97-7E08-0B55-8EC1-9CB5B3C6E055}"/>
              </a:ext>
            </a:extLst>
          </p:cNvPr>
          <p:cNvSpPr txBox="1"/>
          <p:nvPr/>
        </p:nvSpPr>
        <p:spPr>
          <a:xfrm>
            <a:off x="5409241" y="538230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2761060-B6A3-E02C-FBA4-C2E03D3CACB1}"/>
              </a:ext>
            </a:extLst>
          </p:cNvPr>
          <p:cNvSpPr txBox="1"/>
          <p:nvPr/>
        </p:nvSpPr>
        <p:spPr>
          <a:xfrm>
            <a:off x="3512964" y="5386772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C000"/>
                </a:solidFill>
              </a:rPr>
              <a:t>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B48FA64-355D-F0BC-8A31-4A187B87D112}"/>
              </a:ext>
            </a:extLst>
          </p:cNvPr>
          <p:cNvSpPr txBox="1"/>
          <p:nvPr/>
        </p:nvSpPr>
        <p:spPr>
          <a:xfrm>
            <a:off x="4129545" y="5382304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E7CE09F-03D6-6549-D1D0-EE2B70717A08}"/>
              </a:ext>
            </a:extLst>
          </p:cNvPr>
          <p:cNvSpPr txBox="1"/>
          <p:nvPr/>
        </p:nvSpPr>
        <p:spPr>
          <a:xfrm>
            <a:off x="4738715" y="5382303"/>
            <a:ext cx="38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264217-C352-A0FF-26B5-312133A89F5C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EF0C8D-CE26-9672-602D-CE6FADD8EB39}"/>
              </a:ext>
            </a:extLst>
          </p:cNvPr>
          <p:cNvSpPr/>
          <p:nvPr/>
        </p:nvSpPr>
        <p:spPr>
          <a:xfrm>
            <a:off x="6389396" y="371657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5810FD-B58B-0EA4-EC42-E79389F3F1B1}"/>
              </a:ext>
            </a:extLst>
          </p:cNvPr>
          <p:cNvSpPr/>
          <p:nvPr/>
        </p:nvSpPr>
        <p:spPr>
          <a:xfrm>
            <a:off x="6389396" y="3863384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0F1C1251-F985-CA38-5FE4-16EFB41A8B1B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7770E83A-5FEB-20AD-C4DF-135E2894032F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705B7AEB-63C1-0373-8287-B57BC62A7721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6E9A7D-076E-6900-0717-F86BAC6D7FE7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F03D33-AA07-8DA5-C22B-573B756AAA75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DD2D984-5973-F28D-AE0C-EF7437E8EA14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562D065E-5B5D-AF57-683E-B8078ABA9EB3}"/>
              </a:ext>
            </a:extLst>
          </p:cNvPr>
          <p:cNvSpPr/>
          <p:nvPr/>
        </p:nvSpPr>
        <p:spPr>
          <a:xfrm>
            <a:off x="4105854" y="33001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20532F09-6274-CDEA-DF03-1ADF0EEFC159}"/>
              </a:ext>
            </a:extLst>
          </p:cNvPr>
          <p:cNvSpPr/>
          <p:nvPr/>
        </p:nvSpPr>
        <p:spPr>
          <a:xfrm>
            <a:off x="2979301" y="330010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0C587E8-4B4A-598C-680D-3262B206064B}"/>
              </a:ext>
            </a:extLst>
          </p:cNvPr>
          <p:cNvSpPr/>
          <p:nvPr/>
        </p:nvSpPr>
        <p:spPr>
          <a:xfrm>
            <a:off x="6123789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20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177</TotalTime>
  <Words>101</Words>
  <Application>Microsoft Office PowerPoint</Application>
  <PresentationFormat>Affichage à l'écran (4:3)</PresentationFormat>
  <Paragraphs>61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 représenté en chiffres.</vt:lpstr>
      <vt:lpstr>Correction </vt:lpstr>
      <vt:lpstr>Écris le nombre représenté en chiffres.</vt:lpstr>
      <vt:lpstr>Correction </vt:lpstr>
      <vt:lpstr>Écris le nombre représenté en chiffres.</vt:lpstr>
      <vt:lpstr>Correction </vt:lpstr>
      <vt:lpstr>Écris le nombre représenté en chiffres.</vt:lpstr>
      <vt:lpstr>Correction </vt:lpstr>
      <vt:lpstr>Écris le nombre représenté en chiffres.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36</cp:revision>
  <dcterms:created xsi:type="dcterms:W3CDTF">2023-02-07T14:55:57Z</dcterms:created>
  <dcterms:modified xsi:type="dcterms:W3CDTF">2026-06-27T13:11:26Z</dcterms:modified>
</cp:coreProperties>
</file>