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handoutMasterIdLst>
    <p:handoutMasterId r:id="rId7"/>
  </p:handoutMasterIdLst>
  <p:sldIdLst>
    <p:sldId id="305" r:id="rId3"/>
    <p:sldId id="274" r:id="rId4"/>
    <p:sldId id="276" r:id="rId5"/>
    <p:sldId id="275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EEEF311-C20F-B4AC-5F3A-599A8BE745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A37E5A9-4A23-067C-3B19-5E63DD8290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2344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91866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36604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16040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47543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63387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28123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8838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63860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29941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5079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3776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7C34A-6D4A-303C-0D0F-99BD0009E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525480-A6CE-6212-62DC-DA5380641560}"/>
              </a:ext>
            </a:extLst>
          </p:cNvPr>
          <p:cNvSpPr/>
          <p:nvPr/>
        </p:nvSpPr>
        <p:spPr>
          <a:xfrm>
            <a:off x="0" y="312821"/>
            <a:ext cx="9144000" cy="66654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7AADE5-BB3B-EDDD-8B7D-5EE0D379A240}"/>
              </a:ext>
            </a:extLst>
          </p:cNvPr>
          <p:cNvSpPr txBox="1"/>
          <p:nvPr/>
        </p:nvSpPr>
        <p:spPr>
          <a:xfrm>
            <a:off x="2063750" y="3009900"/>
            <a:ext cx="50165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è"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m’entraine à résoudre des problèmes utilisant une image. 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ED5F0D24-B1E8-1AD1-9724-6EE59BD36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993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Problème en image </a:t>
            </a:r>
            <a:r>
              <a:rPr lang="fr-FR" b="1" dirty="0"/>
              <a:t>1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4F2852DE-A6E3-B9FE-1B8C-15B442C6CCEF}"/>
              </a:ext>
            </a:extLst>
          </p:cNvPr>
          <p:cNvSpPr txBox="1"/>
          <p:nvPr/>
        </p:nvSpPr>
        <p:spPr>
          <a:xfrm>
            <a:off x="4673389" y="1531038"/>
            <a:ext cx="3782745" cy="3713897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Combien faut-il de pièces pour faire le tour du puzzle et le terminer ?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2800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Si j’ai 4 puzzles complets, combien cela fait-il de pièces en tout ?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3200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Organigramme : Connecteur 6">
            <a:extLst>
              <a:ext uri="{FF2B5EF4-FFF2-40B4-BE49-F238E27FC236}">
                <a16:creationId xmlns:a16="http://schemas.microsoft.com/office/drawing/2014/main" id="{F2ECC9E7-1979-899D-0134-79E2D869485F}"/>
              </a:ext>
            </a:extLst>
          </p:cNvPr>
          <p:cNvSpPr/>
          <p:nvPr/>
        </p:nvSpPr>
        <p:spPr>
          <a:xfrm>
            <a:off x="4239107" y="1919844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sp>
        <p:nvSpPr>
          <p:cNvPr id="9" name="Organigramme : Connecteur 8">
            <a:extLst>
              <a:ext uri="{FF2B5EF4-FFF2-40B4-BE49-F238E27FC236}">
                <a16:creationId xmlns:a16="http://schemas.microsoft.com/office/drawing/2014/main" id="{AF60888C-4048-0402-285A-2BAB81554CF3}"/>
              </a:ext>
            </a:extLst>
          </p:cNvPr>
          <p:cNvSpPr/>
          <p:nvPr/>
        </p:nvSpPr>
        <p:spPr>
          <a:xfrm>
            <a:off x="4239106" y="4071257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25C2DDE-AD9A-611E-158D-1671B0ADBD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922" y="1873807"/>
            <a:ext cx="3339539" cy="3597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 de texte 2">
            <a:extLst>
              <a:ext uri="{FF2B5EF4-FFF2-40B4-BE49-F238E27FC236}">
                <a16:creationId xmlns:a16="http://schemas.microsoft.com/office/drawing/2014/main" id="{4F2852DE-A6E3-B9FE-1B8C-15B442C6CCEF}"/>
              </a:ext>
            </a:extLst>
          </p:cNvPr>
          <p:cNvSpPr txBox="1"/>
          <p:nvPr/>
        </p:nvSpPr>
        <p:spPr>
          <a:xfrm>
            <a:off x="5033318" y="1525539"/>
            <a:ext cx="3339303" cy="2205731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effectLst/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Combien faut-il de pièces pour faire le tour du puzzle et le terminer ?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8A6064F-7A53-8042-8138-97429221A6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922" y="1878040"/>
            <a:ext cx="3339539" cy="3597273"/>
          </a:xfrm>
          <a:prstGeom prst="rect">
            <a:avLst/>
          </a:prstGeom>
        </p:spPr>
      </p:pic>
      <p:sp>
        <p:nvSpPr>
          <p:cNvPr id="9" name="Organigramme : Connecteur 8">
            <a:extLst>
              <a:ext uri="{FF2B5EF4-FFF2-40B4-BE49-F238E27FC236}">
                <a16:creationId xmlns:a16="http://schemas.microsoft.com/office/drawing/2014/main" id="{AF60888C-4048-0402-285A-2BAB81554CF3}"/>
              </a:ext>
            </a:extLst>
          </p:cNvPr>
          <p:cNvSpPr/>
          <p:nvPr/>
        </p:nvSpPr>
        <p:spPr>
          <a:xfrm>
            <a:off x="4737842" y="1371743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2DE4C13A-8BA9-6335-A168-4A848AC9C5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96030" y="1561090"/>
            <a:ext cx="1179761" cy="95486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524CF88-4EBA-160C-219C-3D3CECDB6D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631977" y="1426527"/>
            <a:ext cx="1179761" cy="95486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2B3E8D0-F346-6102-51A3-33F55534F8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492938" y="1448644"/>
            <a:ext cx="1179761" cy="95486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0A83B7B-6A80-A9AA-7CE2-BDA22BF543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602289" y="4860947"/>
            <a:ext cx="1179761" cy="954869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2EE76CC0-80B6-69B8-D0CB-1D1532B22E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463250" y="4883064"/>
            <a:ext cx="1179761" cy="954869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6200FD54-A66A-3532-7F91-34538DAAE8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57034" y="4757007"/>
            <a:ext cx="1179761" cy="954869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937CF5EF-DF69-317B-64BC-F5086F7742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341329" y="2330346"/>
            <a:ext cx="1179761" cy="954869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193E6896-4617-4562-7062-B7A1F8A3B7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448737" y="3096747"/>
            <a:ext cx="1179761" cy="954869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E7E5DA3E-F2EF-8791-0021-9071E4F80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458046" y="3937481"/>
            <a:ext cx="1179761" cy="954869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F74D0E3F-D335-2794-5DB0-C44D0FE3CA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86685" y="2272948"/>
            <a:ext cx="1179761" cy="954869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88E855DC-B83C-E329-C1F3-16E4A01C45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3631" y="3058516"/>
            <a:ext cx="1179761" cy="954869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2C9294A2-656A-B91B-94BC-1AAA48EFC9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5761" y="3928734"/>
            <a:ext cx="1179761" cy="954869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AAD0C34D-AE95-183C-5B33-DE940D97E8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2044" y="1321179"/>
            <a:ext cx="1413515" cy="1178297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C95905B4-9C12-1FC6-0917-231D50E6AF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341329" y="1441330"/>
            <a:ext cx="1413515" cy="1178297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7438A856-9CFB-0B09-106F-2E9D3FCB04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6848" y="4828825"/>
            <a:ext cx="1365863" cy="1153734"/>
          </a:xfrm>
          <a:prstGeom prst="rect">
            <a:avLst/>
          </a:prstGeom>
        </p:spPr>
      </p:pic>
      <p:pic>
        <p:nvPicPr>
          <p:cNvPr id="30" name="Image 29">
            <a:extLst>
              <a:ext uri="{FF2B5EF4-FFF2-40B4-BE49-F238E27FC236}">
                <a16:creationId xmlns:a16="http://schemas.microsoft.com/office/drawing/2014/main" id="{B7AFEEE4-D5E1-4FAE-57B7-A8C8449141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040" y="4750130"/>
            <a:ext cx="1337293" cy="1132047"/>
          </a:xfrm>
          <a:prstGeom prst="rect">
            <a:avLst/>
          </a:prstGeom>
        </p:spPr>
      </p:pic>
      <p:sp>
        <p:nvSpPr>
          <p:cNvPr id="31" name="Zone de texte 2">
            <a:extLst>
              <a:ext uri="{FF2B5EF4-FFF2-40B4-BE49-F238E27FC236}">
                <a16:creationId xmlns:a16="http://schemas.microsoft.com/office/drawing/2014/main" id="{44447142-285F-6A36-D1F8-2389194448A8}"/>
              </a:ext>
            </a:extLst>
          </p:cNvPr>
          <p:cNvSpPr txBox="1"/>
          <p:nvPr/>
        </p:nvSpPr>
        <p:spPr>
          <a:xfrm>
            <a:off x="5109540" y="3775880"/>
            <a:ext cx="3339303" cy="49370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 faut 16 pièces.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effectLst/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19AF51DF-BEB9-AEFC-EA37-246EBAAD81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963" y="368300"/>
            <a:ext cx="7886700" cy="541338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</p:spTree>
    <p:extLst>
      <p:ext uri="{BB962C8B-B14F-4D97-AF65-F5344CB8AC3E}">
        <p14:creationId xmlns:p14="http://schemas.microsoft.com/office/powerpoint/2010/main" val="273472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4F2852DE-A6E3-B9FE-1B8C-15B442C6CCEF}"/>
              </a:ext>
            </a:extLst>
          </p:cNvPr>
          <p:cNvSpPr txBox="1"/>
          <p:nvPr/>
        </p:nvSpPr>
        <p:spPr>
          <a:xfrm>
            <a:off x="4714333" y="1531038"/>
            <a:ext cx="3675867" cy="3713897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Si j’ai 4 puzzles complets, combien cela fait-il de pièces en tout ?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effectLst/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kern="100" dirty="0">
              <a:effectLst/>
              <a:latin typeface="Corbel" panose="020B0503020204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8A6064F-7A53-8042-8138-97429221A6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922" y="1878040"/>
            <a:ext cx="3339539" cy="3597273"/>
          </a:xfrm>
          <a:prstGeom prst="rect">
            <a:avLst/>
          </a:prstGeom>
        </p:spPr>
      </p:pic>
      <p:sp>
        <p:nvSpPr>
          <p:cNvPr id="7" name="Organigramme : Connecteur 6">
            <a:extLst>
              <a:ext uri="{FF2B5EF4-FFF2-40B4-BE49-F238E27FC236}">
                <a16:creationId xmlns:a16="http://schemas.microsoft.com/office/drawing/2014/main" id="{F2ECC9E7-1979-899D-0134-79E2D869485F}"/>
              </a:ext>
            </a:extLst>
          </p:cNvPr>
          <p:cNvSpPr/>
          <p:nvPr/>
        </p:nvSpPr>
        <p:spPr>
          <a:xfrm>
            <a:off x="4280051" y="1919844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sp>
        <p:nvSpPr>
          <p:cNvPr id="4" name="Zone de texte 2">
            <a:extLst>
              <a:ext uri="{FF2B5EF4-FFF2-40B4-BE49-F238E27FC236}">
                <a16:creationId xmlns:a16="http://schemas.microsoft.com/office/drawing/2014/main" id="{7C71B77C-D033-B27D-8A50-3EF259F46740}"/>
              </a:ext>
            </a:extLst>
          </p:cNvPr>
          <p:cNvSpPr txBox="1"/>
          <p:nvPr/>
        </p:nvSpPr>
        <p:spPr>
          <a:xfrm>
            <a:off x="4714332" y="3903647"/>
            <a:ext cx="4113145" cy="49370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25 × 4 = 100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Cela fait 100 pièces.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kern="100" dirty="0">
              <a:solidFill>
                <a:srgbClr val="C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effectLst/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047249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8</TotalTime>
  <Words>97</Words>
  <Application>Microsoft Office PowerPoint</Application>
  <PresentationFormat>Affichage à l'écran (4:3)</PresentationFormat>
  <Paragraphs>24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4</vt:i4>
      </vt:variant>
    </vt:vector>
  </HeadingPairs>
  <TitlesOfParts>
    <vt:vector size="12" baseType="lpstr">
      <vt:lpstr>Arial</vt:lpstr>
      <vt:lpstr>Calibri</vt:lpstr>
      <vt:lpstr>Calibri Light</vt:lpstr>
      <vt:lpstr>Corbel</vt:lpstr>
      <vt:lpstr>Webdings</vt:lpstr>
      <vt:lpstr>Wingdings</vt:lpstr>
      <vt:lpstr>Thème Office</vt:lpstr>
      <vt:lpstr>1_Thème Office</vt:lpstr>
      <vt:lpstr>Présentation PowerPoint</vt:lpstr>
      <vt:lpstr>Problème en image 1</vt:lpstr>
      <vt:lpstr>Correction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75</cp:revision>
  <dcterms:created xsi:type="dcterms:W3CDTF">2023-02-07T14:55:57Z</dcterms:created>
  <dcterms:modified xsi:type="dcterms:W3CDTF">2026-06-27T14:05:25Z</dcterms:modified>
</cp:coreProperties>
</file>