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2"/>
  </p:handoutMasterIdLst>
  <p:sldIdLst>
    <p:sldId id="304" r:id="rId3"/>
    <p:sldId id="274" r:id="rId4"/>
    <p:sldId id="305" r:id="rId5"/>
    <p:sldId id="308" r:id="rId6"/>
    <p:sldId id="309" r:id="rId7"/>
    <p:sldId id="301" r:id="rId8"/>
    <p:sldId id="310" r:id="rId9"/>
    <p:sldId id="311" r:id="rId10"/>
    <p:sldId id="31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3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374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7540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0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70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15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1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75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31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00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9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étapes.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533130" y="1171699"/>
            <a:ext cx="7382495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 portefeuille,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10 billets de 20 €.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d’argent me manque-t-il pour acheter une platine pour disques à 249,95 € ? </a:t>
            </a:r>
          </a:p>
        </p:txBody>
      </p:sp>
      <p:pic>
        <p:nvPicPr>
          <p:cNvPr id="4" name="Image 3" descr="Une image contenant cercle, texte, Appareils électronique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0BDA27C-AD3E-5A2D-D859-FB60CF2AA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416" y="4894496"/>
            <a:ext cx="2543811" cy="196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 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68215" y="2552592"/>
            <a:ext cx="80555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3200" dirty="0">
                <a:solidFill>
                  <a:srgbClr val="FF0000"/>
                </a:solidFill>
                <a:latin typeface="Calibri" panose="020F0502020204030204"/>
              </a:rPr>
              <a:t>J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le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E4F6837-78A5-7A1D-9DE9-E023E678EC29}"/>
              </a:ext>
            </a:extLst>
          </p:cNvPr>
          <p:cNvSpPr txBox="1"/>
          <p:nvPr/>
        </p:nvSpPr>
        <p:spPr>
          <a:xfrm>
            <a:off x="368215" y="3797192"/>
            <a:ext cx="83713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lang="fr-FR" sz="3200" dirty="0">
                <a:solidFill>
                  <a:srgbClr val="FF0000"/>
                </a:solidFill>
                <a:latin typeface="Calibri" panose="020F0502020204030204"/>
              </a:rPr>
              <a:t>J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l’écart entre la somme dans le portefeuille et la valeur de la platine.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8" y="1086387"/>
            <a:ext cx="78350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l’argent total dans le portefeuille.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× 20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23887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200 euros. </a:t>
            </a:r>
          </a:p>
        </p:txBody>
      </p:sp>
    </p:spTree>
    <p:extLst>
      <p:ext uri="{BB962C8B-B14F-4D97-AF65-F5344CB8AC3E}">
        <p14:creationId xmlns:p14="http://schemas.microsoft.com/office/powerpoint/2010/main" val="32645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8" y="1086387"/>
            <a:ext cx="798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2</a:t>
            </a:r>
            <a:r>
              <a:rPr lang="fr-FR" sz="3200" dirty="0">
                <a:solidFill>
                  <a:srgbClr val="0070C0"/>
                </a:solidFill>
              </a:rPr>
              <a:t>: </a:t>
            </a:r>
            <a:r>
              <a:rPr lang="fr-FR" sz="3200" dirty="0">
                <a:solidFill>
                  <a:srgbClr val="FF0000"/>
                </a:solidFill>
              </a:rPr>
              <a:t>Je cherche l’écart entre la somme dans le portefeuille et la valeur de la platine.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249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€ 95 centimes – 200 €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394872" y="2844225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FF0000"/>
                </a:solidFill>
              </a:rPr>
              <a:t>49 € 95 centimes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me manque 49,95 €.</a:t>
            </a:r>
          </a:p>
        </p:txBody>
      </p:sp>
    </p:spTree>
    <p:extLst>
      <p:ext uri="{BB962C8B-B14F-4D97-AF65-F5344CB8AC3E}">
        <p14:creationId xmlns:p14="http://schemas.microsoft.com/office/powerpoint/2010/main" val="30200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18E74-541C-F8F1-19CD-627F95EE5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générée">
            <a:extLst>
              <a:ext uri="{FF2B5EF4-FFF2-40B4-BE49-F238E27FC236}">
                <a16:creationId xmlns:a16="http://schemas.microsoft.com/office/drawing/2014/main" id="{D31AE4D4-B120-B0E3-1604-4B8C9C741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186" y="4751615"/>
            <a:ext cx="2019794" cy="201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31E3633-F3EE-B210-0EC9-9B82FDC5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505DC7FD-ED63-1447-91F7-8C3C27DF21BE}"/>
              </a:ext>
            </a:extLst>
          </p:cNvPr>
          <p:cNvSpPr/>
          <p:nvPr/>
        </p:nvSpPr>
        <p:spPr>
          <a:xfrm>
            <a:off x="494805" y="1096488"/>
            <a:ext cx="8314762" cy="3986150"/>
          </a:xfrm>
          <a:prstGeom prst="wedgeEllipseCallout">
            <a:avLst>
              <a:gd name="adj1" fmla="val -24208"/>
              <a:gd name="adj2" fmla="val 6404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y a deux salles dans la cantine : une salle avec 19 personnes et une salle avec 29 personnes.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cuisinière ramasse les assiettes sales en faisant des piles de 8.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piles fait-elle au total ? </a:t>
            </a:r>
          </a:p>
        </p:txBody>
      </p:sp>
    </p:spTree>
    <p:extLst>
      <p:ext uri="{BB962C8B-B14F-4D97-AF65-F5344CB8AC3E}">
        <p14:creationId xmlns:p14="http://schemas.microsoft.com/office/powerpoint/2010/main" val="105050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 </a:t>
            </a:r>
            <a:r>
              <a:rPr lang="fr-FR" dirty="0"/>
              <a:t>Je cherche en suivant les 4 étapes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1187817" y="2552592"/>
            <a:ext cx="70883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1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total de personnes (donc d’assiettes)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E4F6837-78A5-7A1D-9DE9-E023E678EC29}"/>
              </a:ext>
            </a:extLst>
          </p:cNvPr>
          <p:cNvSpPr txBox="1"/>
          <p:nvPr/>
        </p:nvSpPr>
        <p:spPr>
          <a:xfrm>
            <a:off x="1248925" y="3797192"/>
            <a:ext cx="65586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2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cherche le nombre de piles de 8 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3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9" y="1086387"/>
            <a:ext cx="7378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1</a:t>
            </a:r>
            <a:r>
              <a:rPr lang="fr-FR" sz="3200" dirty="0">
                <a:solidFill>
                  <a:srgbClr val="0070C0"/>
                </a:solidFill>
              </a:rPr>
              <a:t>: </a:t>
            </a:r>
            <a:r>
              <a:rPr lang="fr-FR" sz="3200" dirty="0">
                <a:solidFill>
                  <a:srgbClr val="FF0000"/>
                </a:solidFill>
              </a:rPr>
              <a:t>Je cherche le nombre total de personnes (donc d’assiettes)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 +29 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2148903" y="2828911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6687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y a 48 personnes,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donc 48 assiettes. </a:t>
            </a:r>
          </a:p>
        </p:txBody>
      </p:sp>
    </p:spTree>
    <p:extLst>
      <p:ext uri="{BB962C8B-B14F-4D97-AF65-F5344CB8AC3E}">
        <p14:creationId xmlns:p14="http://schemas.microsoft.com/office/powerpoint/2010/main" val="407089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FF0000"/>
                </a:solidFill>
              </a:rPr>
              <a:t>Correction: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537088" y="1086387"/>
            <a:ext cx="798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b="1" dirty="0">
                <a:solidFill>
                  <a:srgbClr val="0070C0"/>
                </a:solidFill>
                <a:latin typeface="Calibri" panose="020F0502020204030204"/>
              </a:rPr>
              <a:t>É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tape 2</a:t>
            </a:r>
            <a:r>
              <a:rPr lang="fr-FR" sz="3200" dirty="0">
                <a:solidFill>
                  <a:srgbClr val="0070C0"/>
                </a:solidFill>
              </a:rPr>
              <a:t>: </a:t>
            </a:r>
            <a:r>
              <a:rPr lang="fr-FR" sz="3200" dirty="0">
                <a:solidFill>
                  <a:srgbClr val="FF0000"/>
                </a:solidFill>
              </a:rPr>
              <a:t>Je cherche le nombre de piles de 8 assiettes. (nombre de parts)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595966" y="2828912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 : 8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1992119" y="2828911"/>
            <a:ext cx="408356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3200" dirty="0">
                <a:solidFill>
                  <a:srgbClr val="FF0000"/>
                </a:solidFill>
              </a:rPr>
              <a:t>6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1206" y="3786605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Elle fait 6 piles</a:t>
            </a:r>
            <a:r>
              <a:rPr kumimoji="0" lang="fr-FR" sz="32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 d’assiettes. 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6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  <p:bldP spid="1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287</Words>
  <Application>Microsoft Office PowerPoint</Application>
  <PresentationFormat>Affichage à l'écran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Lisons le problème :</vt:lpstr>
      <vt:lpstr>Correction : Je cherche en suivant les 4 étapes </vt:lpstr>
      <vt:lpstr>Correction:</vt:lpstr>
      <vt:lpstr>Correction:</vt:lpstr>
      <vt:lpstr>Lisons le problème :</vt:lpstr>
      <vt:lpstr>Correction: Je cherche en suivant les 4 étapes </vt:lpstr>
      <vt:lpstr>Correction:</vt:lpstr>
      <vt:lpstr>Correction: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89</cp:revision>
  <dcterms:created xsi:type="dcterms:W3CDTF">2023-02-07T14:55:57Z</dcterms:created>
  <dcterms:modified xsi:type="dcterms:W3CDTF">2026-06-27T14:10:49Z</dcterms:modified>
</cp:coreProperties>
</file>