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305" r:id="rId2"/>
    <p:sldId id="273" r:id="rId3"/>
    <p:sldId id="281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additionner en ligne </a:t>
            </a:r>
            <a:r>
              <a:rPr lang="fr-FR" sz="3200" b="1">
                <a:solidFill>
                  <a:schemeClr val="bg1"/>
                </a:solidFill>
              </a:rPr>
              <a:t>en décomposant.</a:t>
            </a:r>
            <a:endParaRPr lang="fr-FR" sz="3200" b="1" dirty="0">
              <a:solidFill>
                <a:schemeClr val="bg1"/>
              </a:solidFill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1715289" y="1012729"/>
            <a:ext cx="39128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5 096 + 8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4624FE-0C7D-BD86-B71F-FEA767E233A8}"/>
              </a:ext>
            </a:extLst>
          </p:cNvPr>
          <p:cNvSpPr txBox="1"/>
          <p:nvPr/>
        </p:nvSpPr>
        <p:spPr>
          <a:xfrm>
            <a:off x="4315429" y="2498974"/>
            <a:ext cx="28184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4 + 4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B67503B-E2B6-5D82-BC3E-AB91F7A955F7}"/>
              </a:ext>
            </a:extLst>
          </p:cNvPr>
          <p:cNvSpPr txBox="1"/>
          <p:nvPr/>
        </p:nvSpPr>
        <p:spPr>
          <a:xfrm>
            <a:off x="1715290" y="2468235"/>
            <a:ext cx="29541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5 096 +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C491526-31C6-277D-B01F-F2DC9FABDD2E}"/>
              </a:ext>
            </a:extLst>
          </p:cNvPr>
          <p:cNvSpPr txBox="1"/>
          <p:nvPr/>
        </p:nvSpPr>
        <p:spPr>
          <a:xfrm>
            <a:off x="3346183" y="5666236"/>
            <a:ext cx="23718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>
                <a:solidFill>
                  <a:srgbClr val="FF0000"/>
                </a:solidFill>
              </a:rPr>
              <a:t>5 104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A4638CF7-166F-B19B-065C-E1988484E399}"/>
              </a:ext>
            </a:extLst>
          </p:cNvPr>
          <p:cNvGrpSpPr/>
          <p:nvPr/>
        </p:nvGrpSpPr>
        <p:grpSpPr>
          <a:xfrm rot="10800000" flipV="1">
            <a:off x="3281317" y="3441236"/>
            <a:ext cx="1132359" cy="848147"/>
            <a:chOff x="6008243" y="4960698"/>
            <a:chExt cx="1499958" cy="761166"/>
          </a:xfrm>
        </p:grpSpPr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E7998764-1AEB-572B-04F9-E911F836D0B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10AF81B2-24AC-A6A7-1704-55EA44FDEDF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C5F98E85-B103-F427-2470-05DEE868C853}"/>
              </a:ext>
            </a:extLst>
          </p:cNvPr>
          <p:cNvGrpSpPr/>
          <p:nvPr/>
        </p:nvGrpSpPr>
        <p:grpSpPr>
          <a:xfrm flipV="1">
            <a:off x="4623557" y="1870392"/>
            <a:ext cx="980710" cy="841434"/>
            <a:chOff x="6008243" y="4960698"/>
            <a:chExt cx="1499958" cy="761166"/>
          </a:xfrm>
        </p:grpSpPr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CF849713-0D36-64EB-F108-7465E5E02A4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9E85773-9D5F-E887-B192-BA4FF1DBEFD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ZoneTexte 16">
            <a:extLst>
              <a:ext uri="{FF2B5EF4-FFF2-40B4-BE49-F238E27FC236}">
                <a16:creationId xmlns:a16="http://schemas.microsoft.com/office/drawing/2014/main" id="{5BDD7825-B470-8404-0F1D-DDC096D4D8AD}"/>
              </a:ext>
            </a:extLst>
          </p:cNvPr>
          <p:cNvSpPr txBox="1"/>
          <p:nvPr/>
        </p:nvSpPr>
        <p:spPr>
          <a:xfrm>
            <a:off x="2263928" y="4078852"/>
            <a:ext cx="22110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5 100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A232EC0-3649-2C64-5CF7-93C716FCD1AF}"/>
              </a:ext>
            </a:extLst>
          </p:cNvPr>
          <p:cNvSpPr txBox="1"/>
          <p:nvPr/>
        </p:nvSpPr>
        <p:spPr>
          <a:xfrm>
            <a:off x="4315429" y="4086358"/>
            <a:ext cx="16625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+ 4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80C2BEA-D2AF-2814-B728-C8A5D9E81146}"/>
              </a:ext>
            </a:extLst>
          </p:cNvPr>
          <p:cNvGrpSpPr/>
          <p:nvPr/>
        </p:nvGrpSpPr>
        <p:grpSpPr>
          <a:xfrm rot="10800000" flipV="1">
            <a:off x="3795533" y="4940346"/>
            <a:ext cx="1132359" cy="848147"/>
            <a:chOff x="6008243" y="4960698"/>
            <a:chExt cx="1499958" cy="761166"/>
          </a:xfrm>
        </p:grpSpPr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E67A2A83-B6B4-86F2-1803-6F45100522A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9BA16748-68CA-F210-A0BD-E2C17066B50C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3010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81235D9-7EC0-E80C-7BE6-5B478FF24EAE}"/>
              </a:ext>
            </a:extLst>
          </p:cNvPr>
          <p:cNvSpPr txBox="1"/>
          <p:nvPr/>
        </p:nvSpPr>
        <p:spPr>
          <a:xfrm>
            <a:off x="2352215" y="1012729"/>
            <a:ext cx="36260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2 115 + 8 </a:t>
            </a:r>
          </a:p>
        </p:txBody>
      </p:sp>
    </p:spTree>
    <p:extLst>
      <p:ext uri="{BB962C8B-B14F-4D97-AF65-F5344CB8AC3E}">
        <p14:creationId xmlns:p14="http://schemas.microsoft.com/office/powerpoint/2010/main" val="395722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5/5</a:t>
            </a:r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2144111" y="1012729"/>
            <a:ext cx="34840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2 115 + 8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4624FE-0C7D-BD86-B71F-FEA767E233A8}"/>
              </a:ext>
            </a:extLst>
          </p:cNvPr>
          <p:cNvSpPr txBox="1"/>
          <p:nvPr/>
        </p:nvSpPr>
        <p:spPr>
          <a:xfrm>
            <a:off x="4315429" y="2498974"/>
            <a:ext cx="28184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5 + 3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B67503B-E2B6-5D82-BC3E-AB91F7A955F7}"/>
              </a:ext>
            </a:extLst>
          </p:cNvPr>
          <p:cNvSpPr txBox="1"/>
          <p:nvPr/>
        </p:nvSpPr>
        <p:spPr>
          <a:xfrm>
            <a:off x="1601473" y="2468235"/>
            <a:ext cx="29352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2 115 +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C491526-31C6-277D-B01F-F2DC9FABDD2E}"/>
              </a:ext>
            </a:extLst>
          </p:cNvPr>
          <p:cNvSpPr txBox="1"/>
          <p:nvPr/>
        </p:nvSpPr>
        <p:spPr>
          <a:xfrm>
            <a:off x="3606170" y="5596051"/>
            <a:ext cx="23718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>
                <a:solidFill>
                  <a:srgbClr val="FF0000"/>
                </a:solidFill>
              </a:rPr>
              <a:t>2 123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A4638CF7-166F-B19B-065C-E1988484E399}"/>
              </a:ext>
            </a:extLst>
          </p:cNvPr>
          <p:cNvGrpSpPr/>
          <p:nvPr/>
        </p:nvGrpSpPr>
        <p:grpSpPr>
          <a:xfrm rot="10800000" flipV="1">
            <a:off x="3402143" y="3460443"/>
            <a:ext cx="1132359" cy="848147"/>
            <a:chOff x="6008243" y="4960698"/>
            <a:chExt cx="1499958" cy="761166"/>
          </a:xfrm>
        </p:grpSpPr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E7998764-1AEB-572B-04F9-E911F836D0B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10AF81B2-24AC-A6A7-1704-55EA44FDEDF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C5F98E85-B103-F427-2470-05DEE868C853}"/>
              </a:ext>
            </a:extLst>
          </p:cNvPr>
          <p:cNvGrpSpPr/>
          <p:nvPr/>
        </p:nvGrpSpPr>
        <p:grpSpPr>
          <a:xfrm flipV="1">
            <a:off x="4623557" y="1870392"/>
            <a:ext cx="980710" cy="841434"/>
            <a:chOff x="6008243" y="4960698"/>
            <a:chExt cx="1499958" cy="761166"/>
          </a:xfrm>
        </p:grpSpPr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CF849713-0D36-64EB-F108-7465E5E02A4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9E85773-9D5F-E887-B192-BA4FF1DBEFD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ZoneTexte 16">
            <a:extLst>
              <a:ext uri="{FF2B5EF4-FFF2-40B4-BE49-F238E27FC236}">
                <a16:creationId xmlns:a16="http://schemas.microsoft.com/office/drawing/2014/main" id="{5BDD7825-B470-8404-0F1D-DDC096D4D8AD}"/>
              </a:ext>
            </a:extLst>
          </p:cNvPr>
          <p:cNvSpPr txBox="1"/>
          <p:nvPr/>
        </p:nvSpPr>
        <p:spPr>
          <a:xfrm>
            <a:off x="2371134" y="4078852"/>
            <a:ext cx="21038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2 120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A232EC0-3649-2C64-5CF7-93C716FCD1AF}"/>
              </a:ext>
            </a:extLst>
          </p:cNvPr>
          <p:cNvSpPr txBox="1"/>
          <p:nvPr/>
        </p:nvSpPr>
        <p:spPr>
          <a:xfrm>
            <a:off x="4492409" y="4086358"/>
            <a:ext cx="16625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+ 3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80C2BEA-D2AF-2814-B728-C8A5D9E81146}"/>
              </a:ext>
            </a:extLst>
          </p:cNvPr>
          <p:cNvGrpSpPr/>
          <p:nvPr/>
        </p:nvGrpSpPr>
        <p:grpSpPr>
          <a:xfrm rot="10800000" flipV="1">
            <a:off x="3795533" y="4940346"/>
            <a:ext cx="1132359" cy="848147"/>
            <a:chOff x="6008243" y="4960698"/>
            <a:chExt cx="1499958" cy="761166"/>
          </a:xfrm>
        </p:grpSpPr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E67A2A83-B6B4-86F2-1803-6F45100522A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9BA16748-68CA-F210-A0BD-E2C17066B50C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7520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6816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méthode.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97800" y="6490150"/>
            <a:ext cx="1346200" cy="367849"/>
          </a:xfrm>
        </p:spPr>
        <p:txBody>
          <a:bodyPr>
            <a:norm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2930171" y="938989"/>
            <a:ext cx="26980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57 + 8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4624FE-0C7D-BD86-B71F-FEA767E233A8}"/>
              </a:ext>
            </a:extLst>
          </p:cNvPr>
          <p:cNvSpPr txBox="1"/>
          <p:nvPr/>
        </p:nvSpPr>
        <p:spPr>
          <a:xfrm>
            <a:off x="4315429" y="2498974"/>
            <a:ext cx="28184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3 + 5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B67503B-E2B6-5D82-BC3E-AB91F7A955F7}"/>
              </a:ext>
            </a:extLst>
          </p:cNvPr>
          <p:cNvSpPr txBox="1"/>
          <p:nvPr/>
        </p:nvSpPr>
        <p:spPr>
          <a:xfrm>
            <a:off x="2694198" y="2496590"/>
            <a:ext cx="17307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57 +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C491526-31C6-277D-B01F-F2DC9FABDD2E}"/>
              </a:ext>
            </a:extLst>
          </p:cNvPr>
          <p:cNvSpPr txBox="1"/>
          <p:nvPr/>
        </p:nvSpPr>
        <p:spPr>
          <a:xfrm>
            <a:off x="3804093" y="5572301"/>
            <a:ext cx="1346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>
                <a:solidFill>
                  <a:srgbClr val="FF0000"/>
                </a:solidFill>
              </a:rPr>
              <a:t>65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A4638CF7-166F-B19B-065C-E1988484E399}"/>
              </a:ext>
            </a:extLst>
          </p:cNvPr>
          <p:cNvGrpSpPr/>
          <p:nvPr/>
        </p:nvGrpSpPr>
        <p:grpSpPr>
          <a:xfrm rot="10800000" flipV="1">
            <a:off x="3166170" y="3460443"/>
            <a:ext cx="1132359" cy="848147"/>
            <a:chOff x="6008243" y="4960698"/>
            <a:chExt cx="1499958" cy="761166"/>
          </a:xfrm>
        </p:grpSpPr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E7998764-1AEB-572B-04F9-E911F836D0B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10AF81B2-24AC-A6A7-1704-55EA44FDEDF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C5F98E85-B103-F427-2470-05DEE868C853}"/>
              </a:ext>
            </a:extLst>
          </p:cNvPr>
          <p:cNvGrpSpPr/>
          <p:nvPr/>
        </p:nvGrpSpPr>
        <p:grpSpPr>
          <a:xfrm flipV="1">
            <a:off x="4623557" y="1870392"/>
            <a:ext cx="980710" cy="841434"/>
            <a:chOff x="6008243" y="4960698"/>
            <a:chExt cx="1499958" cy="761166"/>
          </a:xfrm>
        </p:grpSpPr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CF849713-0D36-64EB-F108-7465E5E02A4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9E85773-9D5F-E887-B192-BA4FF1DBEFD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ZoneTexte 16">
            <a:extLst>
              <a:ext uri="{FF2B5EF4-FFF2-40B4-BE49-F238E27FC236}">
                <a16:creationId xmlns:a16="http://schemas.microsoft.com/office/drawing/2014/main" id="{5BDD7825-B470-8404-0F1D-DDC096D4D8AD}"/>
              </a:ext>
            </a:extLst>
          </p:cNvPr>
          <p:cNvSpPr txBox="1"/>
          <p:nvPr/>
        </p:nvSpPr>
        <p:spPr>
          <a:xfrm>
            <a:off x="3211911" y="4078852"/>
            <a:ext cx="1056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60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A232EC0-3649-2C64-5CF7-93C716FCD1AF}"/>
              </a:ext>
            </a:extLst>
          </p:cNvPr>
          <p:cNvSpPr txBox="1"/>
          <p:nvPr/>
        </p:nvSpPr>
        <p:spPr>
          <a:xfrm>
            <a:off x="4226941" y="4086358"/>
            <a:ext cx="16625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 + 5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80C2BEA-D2AF-2814-B728-C8A5D9E81146}"/>
              </a:ext>
            </a:extLst>
          </p:cNvPr>
          <p:cNvGrpSpPr/>
          <p:nvPr/>
        </p:nvGrpSpPr>
        <p:grpSpPr>
          <a:xfrm rot="10800000" flipV="1">
            <a:off x="3795533" y="4940346"/>
            <a:ext cx="1132359" cy="848147"/>
            <a:chOff x="6008243" y="4960698"/>
            <a:chExt cx="1499958" cy="761166"/>
          </a:xfrm>
        </p:grpSpPr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E67A2A83-B6B4-86F2-1803-6F45100522A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9BA16748-68CA-F210-A0BD-E2C17066B50C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81235D9-7EC0-E80C-7BE6-5B478FF24EAE}"/>
              </a:ext>
            </a:extLst>
          </p:cNvPr>
          <p:cNvSpPr txBox="1"/>
          <p:nvPr/>
        </p:nvSpPr>
        <p:spPr>
          <a:xfrm>
            <a:off x="2930171" y="1012729"/>
            <a:ext cx="26980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264 + 9 </a:t>
            </a:r>
          </a:p>
        </p:txBody>
      </p:sp>
    </p:spTree>
    <p:extLst>
      <p:ext uri="{BB962C8B-B14F-4D97-AF65-F5344CB8AC3E}">
        <p14:creationId xmlns:p14="http://schemas.microsoft.com/office/powerpoint/2010/main" val="152671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2723699" y="953737"/>
            <a:ext cx="26980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264 + 9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4624FE-0C7D-BD86-B71F-FEA767E233A8}"/>
              </a:ext>
            </a:extLst>
          </p:cNvPr>
          <p:cNvSpPr txBox="1"/>
          <p:nvPr/>
        </p:nvSpPr>
        <p:spPr>
          <a:xfrm>
            <a:off x="4315429" y="2498974"/>
            <a:ext cx="28184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6 + 3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B67503B-E2B6-5D82-BC3E-AB91F7A955F7}"/>
              </a:ext>
            </a:extLst>
          </p:cNvPr>
          <p:cNvSpPr txBox="1"/>
          <p:nvPr/>
        </p:nvSpPr>
        <p:spPr>
          <a:xfrm>
            <a:off x="2240035" y="2496590"/>
            <a:ext cx="21848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264 +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C491526-31C6-277D-B01F-F2DC9FABDD2E}"/>
              </a:ext>
            </a:extLst>
          </p:cNvPr>
          <p:cNvSpPr txBox="1"/>
          <p:nvPr/>
        </p:nvSpPr>
        <p:spPr>
          <a:xfrm>
            <a:off x="3568450" y="5658730"/>
            <a:ext cx="18663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>
                <a:solidFill>
                  <a:srgbClr val="FF0000"/>
                </a:solidFill>
              </a:rPr>
              <a:t>273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A4638CF7-166F-B19B-065C-E1988484E399}"/>
              </a:ext>
            </a:extLst>
          </p:cNvPr>
          <p:cNvGrpSpPr/>
          <p:nvPr/>
        </p:nvGrpSpPr>
        <p:grpSpPr>
          <a:xfrm rot="10800000" flipV="1">
            <a:off x="3402143" y="3460443"/>
            <a:ext cx="1132359" cy="848147"/>
            <a:chOff x="6008243" y="4960698"/>
            <a:chExt cx="1499958" cy="761166"/>
          </a:xfrm>
        </p:grpSpPr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E7998764-1AEB-572B-04F9-E911F836D0B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10AF81B2-24AC-A6A7-1704-55EA44FDEDF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C5F98E85-B103-F427-2470-05DEE868C853}"/>
              </a:ext>
            </a:extLst>
          </p:cNvPr>
          <p:cNvGrpSpPr/>
          <p:nvPr/>
        </p:nvGrpSpPr>
        <p:grpSpPr>
          <a:xfrm flipV="1">
            <a:off x="4623557" y="1870392"/>
            <a:ext cx="980710" cy="841434"/>
            <a:chOff x="6008243" y="4960698"/>
            <a:chExt cx="1499958" cy="761166"/>
          </a:xfrm>
        </p:grpSpPr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CF849713-0D36-64EB-F108-7465E5E02A4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9E85773-9D5F-E887-B192-BA4FF1DBEFD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ZoneTexte 16">
            <a:extLst>
              <a:ext uri="{FF2B5EF4-FFF2-40B4-BE49-F238E27FC236}">
                <a16:creationId xmlns:a16="http://schemas.microsoft.com/office/drawing/2014/main" id="{5BDD7825-B470-8404-0F1D-DDC096D4D8AD}"/>
              </a:ext>
            </a:extLst>
          </p:cNvPr>
          <p:cNvSpPr txBox="1"/>
          <p:nvPr/>
        </p:nvSpPr>
        <p:spPr>
          <a:xfrm>
            <a:off x="2918008" y="4078852"/>
            <a:ext cx="15699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270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A232EC0-3649-2C64-5CF7-93C716FCD1AF}"/>
              </a:ext>
            </a:extLst>
          </p:cNvPr>
          <p:cNvSpPr txBox="1"/>
          <p:nvPr/>
        </p:nvSpPr>
        <p:spPr>
          <a:xfrm>
            <a:off x="4315429" y="4086358"/>
            <a:ext cx="16625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+ 3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80C2BEA-D2AF-2814-B728-C8A5D9E81146}"/>
              </a:ext>
            </a:extLst>
          </p:cNvPr>
          <p:cNvGrpSpPr/>
          <p:nvPr/>
        </p:nvGrpSpPr>
        <p:grpSpPr>
          <a:xfrm rot="10800000" flipV="1">
            <a:off x="3795533" y="4940346"/>
            <a:ext cx="1132359" cy="848147"/>
            <a:chOff x="6008243" y="4960698"/>
            <a:chExt cx="1499958" cy="761166"/>
          </a:xfrm>
        </p:grpSpPr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E67A2A83-B6B4-86F2-1803-6F45100522A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9BA16748-68CA-F210-A0BD-E2C17066B50C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568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81235D9-7EC0-E80C-7BE6-5B478FF24EAE}"/>
              </a:ext>
            </a:extLst>
          </p:cNvPr>
          <p:cNvSpPr txBox="1"/>
          <p:nvPr/>
        </p:nvSpPr>
        <p:spPr>
          <a:xfrm>
            <a:off x="2930171" y="1012729"/>
            <a:ext cx="26980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477 + 5 </a:t>
            </a:r>
          </a:p>
        </p:txBody>
      </p:sp>
    </p:spTree>
    <p:extLst>
      <p:ext uri="{BB962C8B-B14F-4D97-AF65-F5344CB8AC3E}">
        <p14:creationId xmlns:p14="http://schemas.microsoft.com/office/powerpoint/2010/main" val="73916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2930171" y="1012729"/>
            <a:ext cx="26980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477 + 5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4624FE-0C7D-BD86-B71F-FEA767E233A8}"/>
              </a:ext>
            </a:extLst>
          </p:cNvPr>
          <p:cNvSpPr txBox="1"/>
          <p:nvPr/>
        </p:nvSpPr>
        <p:spPr>
          <a:xfrm>
            <a:off x="4315429" y="2498974"/>
            <a:ext cx="28184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3 + 2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B67503B-E2B6-5D82-BC3E-AB91F7A955F7}"/>
              </a:ext>
            </a:extLst>
          </p:cNvPr>
          <p:cNvSpPr txBox="1"/>
          <p:nvPr/>
        </p:nvSpPr>
        <p:spPr>
          <a:xfrm>
            <a:off x="2256503" y="2496590"/>
            <a:ext cx="24043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477 +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C491526-31C6-277D-B01F-F2DC9FABDD2E}"/>
              </a:ext>
            </a:extLst>
          </p:cNvPr>
          <p:cNvSpPr txBox="1"/>
          <p:nvPr/>
        </p:nvSpPr>
        <p:spPr>
          <a:xfrm>
            <a:off x="3531362" y="5572301"/>
            <a:ext cx="16189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>
                <a:solidFill>
                  <a:srgbClr val="FF0000"/>
                </a:solidFill>
              </a:rPr>
              <a:t>482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A4638CF7-166F-B19B-065C-E1988484E399}"/>
              </a:ext>
            </a:extLst>
          </p:cNvPr>
          <p:cNvGrpSpPr/>
          <p:nvPr/>
        </p:nvGrpSpPr>
        <p:grpSpPr>
          <a:xfrm rot="10800000" flipV="1">
            <a:off x="3402143" y="3460443"/>
            <a:ext cx="1132359" cy="848147"/>
            <a:chOff x="6008243" y="4960698"/>
            <a:chExt cx="1499958" cy="761166"/>
          </a:xfrm>
        </p:grpSpPr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E7998764-1AEB-572B-04F9-E911F836D0B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10AF81B2-24AC-A6A7-1704-55EA44FDEDF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C5F98E85-B103-F427-2470-05DEE868C853}"/>
              </a:ext>
            </a:extLst>
          </p:cNvPr>
          <p:cNvGrpSpPr/>
          <p:nvPr/>
        </p:nvGrpSpPr>
        <p:grpSpPr>
          <a:xfrm flipV="1">
            <a:off x="4623557" y="1870392"/>
            <a:ext cx="980710" cy="841434"/>
            <a:chOff x="6008243" y="4960698"/>
            <a:chExt cx="1499958" cy="761166"/>
          </a:xfrm>
        </p:grpSpPr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CF849713-0D36-64EB-F108-7465E5E02A4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9E85773-9D5F-E887-B192-BA4FF1DBEFD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ZoneTexte 16">
            <a:extLst>
              <a:ext uri="{FF2B5EF4-FFF2-40B4-BE49-F238E27FC236}">
                <a16:creationId xmlns:a16="http://schemas.microsoft.com/office/drawing/2014/main" id="{5BDD7825-B470-8404-0F1D-DDC096D4D8AD}"/>
              </a:ext>
            </a:extLst>
          </p:cNvPr>
          <p:cNvSpPr txBox="1"/>
          <p:nvPr/>
        </p:nvSpPr>
        <p:spPr>
          <a:xfrm>
            <a:off x="2856016" y="4078852"/>
            <a:ext cx="16189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480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A232EC0-3649-2C64-5CF7-93C716FCD1AF}"/>
              </a:ext>
            </a:extLst>
          </p:cNvPr>
          <p:cNvSpPr txBox="1"/>
          <p:nvPr/>
        </p:nvSpPr>
        <p:spPr>
          <a:xfrm>
            <a:off x="4315429" y="4086358"/>
            <a:ext cx="16625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+ 2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80C2BEA-D2AF-2814-B728-C8A5D9E81146}"/>
              </a:ext>
            </a:extLst>
          </p:cNvPr>
          <p:cNvGrpSpPr/>
          <p:nvPr/>
        </p:nvGrpSpPr>
        <p:grpSpPr>
          <a:xfrm rot="10800000" flipV="1">
            <a:off x="3795533" y="4940346"/>
            <a:ext cx="1132359" cy="848147"/>
            <a:chOff x="6008243" y="4960698"/>
            <a:chExt cx="1499958" cy="761166"/>
          </a:xfrm>
        </p:grpSpPr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E67A2A83-B6B4-86F2-1803-6F45100522A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9BA16748-68CA-F210-A0BD-E2C17066B50C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2059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81235D9-7EC0-E80C-7BE6-5B478FF24EAE}"/>
              </a:ext>
            </a:extLst>
          </p:cNvPr>
          <p:cNvSpPr txBox="1"/>
          <p:nvPr/>
        </p:nvSpPr>
        <p:spPr>
          <a:xfrm>
            <a:off x="2226623" y="1012729"/>
            <a:ext cx="34015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1 282 + 9 </a:t>
            </a:r>
          </a:p>
        </p:txBody>
      </p:sp>
    </p:spTree>
    <p:extLst>
      <p:ext uri="{BB962C8B-B14F-4D97-AF65-F5344CB8AC3E}">
        <p14:creationId xmlns:p14="http://schemas.microsoft.com/office/powerpoint/2010/main" val="215194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2072245" y="1012729"/>
            <a:ext cx="35559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1 282 + 9 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4624FE-0C7D-BD86-B71F-FEA767E233A8}"/>
              </a:ext>
            </a:extLst>
          </p:cNvPr>
          <p:cNvSpPr txBox="1"/>
          <p:nvPr/>
        </p:nvSpPr>
        <p:spPr>
          <a:xfrm>
            <a:off x="4315429" y="2498974"/>
            <a:ext cx="28184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8 + 1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B67503B-E2B6-5D82-BC3E-AB91F7A955F7}"/>
              </a:ext>
            </a:extLst>
          </p:cNvPr>
          <p:cNvSpPr txBox="1"/>
          <p:nvPr/>
        </p:nvSpPr>
        <p:spPr>
          <a:xfrm>
            <a:off x="1659699" y="2480003"/>
            <a:ext cx="27667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1 282 +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C491526-31C6-277D-B01F-F2DC9FABDD2E}"/>
              </a:ext>
            </a:extLst>
          </p:cNvPr>
          <p:cNvSpPr txBox="1"/>
          <p:nvPr/>
        </p:nvSpPr>
        <p:spPr>
          <a:xfrm>
            <a:off x="3277506" y="5673742"/>
            <a:ext cx="26145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>
                <a:solidFill>
                  <a:srgbClr val="FF0000"/>
                </a:solidFill>
              </a:rPr>
              <a:t>1 291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A4638CF7-166F-B19B-065C-E1988484E399}"/>
              </a:ext>
            </a:extLst>
          </p:cNvPr>
          <p:cNvGrpSpPr/>
          <p:nvPr/>
        </p:nvGrpSpPr>
        <p:grpSpPr>
          <a:xfrm rot="10800000" flipV="1">
            <a:off x="3402143" y="3460443"/>
            <a:ext cx="1132359" cy="848147"/>
            <a:chOff x="6008243" y="4960698"/>
            <a:chExt cx="1499958" cy="761166"/>
          </a:xfrm>
        </p:grpSpPr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E7998764-1AEB-572B-04F9-E911F836D0B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10AF81B2-24AC-A6A7-1704-55EA44FDEDF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C5F98E85-B103-F427-2470-05DEE868C853}"/>
              </a:ext>
            </a:extLst>
          </p:cNvPr>
          <p:cNvGrpSpPr/>
          <p:nvPr/>
        </p:nvGrpSpPr>
        <p:grpSpPr>
          <a:xfrm flipV="1">
            <a:off x="4623557" y="1870392"/>
            <a:ext cx="980710" cy="841434"/>
            <a:chOff x="6008243" y="4960698"/>
            <a:chExt cx="1499958" cy="761166"/>
          </a:xfrm>
        </p:grpSpPr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CF849713-0D36-64EB-F108-7465E5E02A4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9E85773-9D5F-E887-B192-BA4FF1DBEFDF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ZoneTexte 16">
            <a:extLst>
              <a:ext uri="{FF2B5EF4-FFF2-40B4-BE49-F238E27FC236}">
                <a16:creationId xmlns:a16="http://schemas.microsoft.com/office/drawing/2014/main" id="{5BDD7825-B470-8404-0F1D-DDC096D4D8AD}"/>
              </a:ext>
            </a:extLst>
          </p:cNvPr>
          <p:cNvSpPr txBox="1"/>
          <p:nvPr/>
        </p:nvSpPr>
        <p:spPr>
          <a:xfrm>
            <a:off x="2291938" y="4078852"/>
            <a:ext cx="21830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1 290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A232EC0-3649-2C64-5CF7-93C716FCD1AF}"/>
              </a:ext>
            </a:extLst>
          </p:cNvPr>
          <p:cNvSpPr txBox="1"/>
          <p:nvPr/>
        </p:nvSpPr>
        <p:spPr>
          <a:xfrm>
            <a:off x="4315429" y="4086358"/>
            <a:ext cx="16625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/>
              <a:t>+ 1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80C2BEA-D2AF-2814-B728-C8A5D9E81146}"/>
              </a:ext>
            </a:extLst>
          </p:cNvPr>
          <p:cNvGrpSpPr/>
          <p:nvPr/>
        </p:nvGrpSpPr>
        <p:grpSpPr>
          <a:xfrm rot="10800000" flipV="1">
            <a:off x="3795533" y="4940346"/>
            <a:ext cx="1132359" cy="848147"/>
            <a:chOff x="6008243" y="4960698"/>
            <a:chExt cx="1499958" cy="761166"/>
          </a:xfrm>
        </p:grpSpPr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E67A2A83-B6B4-86F2-1803-6F45100522A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9BA16748-68CA-F210-A0BD-E2C17066B50C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939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81235D9-7EC0-E80C-7BE6-5B478FF24EAE}"/>
              </a:ext>
            </a:extLst>
          </p:cNvPr>
          <p:cNvSpPr txBox="1"/>
          <p:nvPr/>
        </p:nvSpPr>
        <p:spPr>
          <a:xfrm>
            <a:off x="2268187" y="1012729"/>
            <a:ext cx="33599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/>
              <a:t>5 096 + 8 </a:t>
            </a:r>
          </a:p>
        </p:txBody>
      </p:sp>
    </p:spTree>
    <p:extLst>
      <p:ext uri="{BB962C8B-B14F-4D97-AF65-F5344CB8AC3E}">
        <p14:creationId xmlns:p14="http://schemas.microsoft.com/office/powerpoint/2010/main" val="360893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</TotalTime>
  <Words>156</Words>
  <Application>Microsoft Office PowerPoint</Application>
  <PresentationFormat>Affichage à l'écran (4:3)</PresentationFormat>
  <Paragraphs>65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méthode.</vt:lpstr>
      <vt:lpstr>Calcule sur ton ardoise. </vt:lpstr>
      <vt:lpstr>Correction</vt:lpstr>
      <vt:lpstr>Calcule sur ton ardoise. </vt:lpstr>
      <vt:lpstr>Correction</vt:lpstr>
      <vt:lpstr>Calcule sur ton ardoise. </vt:lpstr>
      <vt:lpstr>Correction</vt:lpstr>
      <vt:lpstr>Calcule sur ton ardoise. </vt:lpstr>
      <vt:lpstr>Correction</vt:lpstr>
      <vt:lpstr>Calcule sur ton ardoise.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49</cp:revision>
  <dcterms:created xsi:type="dcterms:W3CDTF">2023-02-07T14:55:57Z</dcterms:created>
  <dcterms:modified xsi:type="dcterms:W3CDTF">2026-06-27T13:05:08Z</dcterms:modified>
</cp:coreProperties>
</file>