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9906000" cy="6858000" type="A4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  <a:srgbClr val="FFCC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73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2081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2799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7527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4403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4252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2771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603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1626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5958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5826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7836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7398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BD54CF4-477C-A287-82B8-EB287D154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70" y="76432"/>
            <a:ext cx="616941" cy="425659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C3FAC666-C3F9-BED2-9A72-7BE2258C46C8}"/>
              </a:ext>
            </a:extLst>
          </p:cNvPr>
          <p:cNvSpPr txBox="1"/>
          <p:nvPr/>
        </p:nvSpPr>
        <p:spPr>
          <a:xfrm>
            <a:off x="2634018" y="77819"/>
            <a:ext cx="42905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/>
              <a:t>ARBRE </a:t>
            </a:r>
            <a:r>
              <a:rPr lang="fr-FR" sz="2000" b="1" dirty="0"/>
              <a:t>DES FIGURES GÉOMÉTRIQUES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5970792-0E59-466B-BF7A-5098E0A96A78}"/>
              </a:ext>
            </a:extLst>
          </p:cNvPr>
          <p:cNvSpPr/>
          <p:nvPr/>
        </p:nvSpPr>
        <p:spPr>
          <a:xfrm>
            <a:off x="3280782" y="4228860"/>
            <a:ext cx="831897" cy="794321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A69E7A6-73D6-339B-3462-1C8C079046C1}"/>
              </a:ext>
            </a:extLst>
          </p:cNvPr>
          <p:cNvSpPr/>
          <p:nvPr/>
        </p:nvSpPr>
        <p:spPr>
          <a:xfrm>
            <a:off x="3068808" y="5182080"/>
            <a:ext cx="1311691" cy="420894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Losange 16">
            <a:extLst>
              <a:ext uri="{FF2B5EF4-FFF2-40B4-BE49-F238E27FC236}">
                <a16:creationId xmlns:a16="http://schemas.microsoft.com/office/drawing/2014/main" id="{5B1D3017-2E7D-077A-C3E6-BF91469E5943}"/>
              </a:ext>
            </a:extLst>
          </p:cNvPr>
          <p:cNvSpPr/>
          <p:nvPr/>
        </p:nvSpPr>
        <p:spPr>
          <a:xfrm>
            <a:off x="3280782" y="5733733"/>
            <a:ext cx="859821" cy="1046448"/>
          </a:xfrm>
          <a:prstGeom prst="diamond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C36723A4-1619-B750-0168-12AB0480A98A}"/>
              </a:ext>
            </a:extLst>
          </p:cNvPr>
          <p:cNvSpPr/>
          <p:nvPr/>
        </p:nvSpPr>
        <p:spPr>
          <a:xfrm>
            <a:off x="7950584" y="2556301"/>
            <a:ext cx="1254119" cy="1178219"/>
          </a:xfrm>
          <a:prstGeom prst="ellipse">
            <a:avLst/>
          </a:prstGeom>
          <a:noFill/>
          <a:ln w="28575">
            <a:solidFill>
              <a:srgbClr val="FF99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rapèze 23">
            <a:extLst>
              <a:ext uri="{FF2B5EF4-FFF2-40B4-BE49-F238E27FC236}">
                <a16:creationId xmlns:a16="http://schemas.microsoft.com/office/drawing/2014/main" id="{909B58EB-FD38-4170-7A27-E629F93FB144}"/>
              </a:ext>
            </a:extLst>
          </p:cNvPr>
          <p:cNvSpPr/>
          <p:nvPr/>
        </p:nvSpPr>
        <p:spPr>
          <a:xfrm>
            <a:off x="3073747" y="3315709"/>
            <a:ext cx="1245965" cy="727848"/>
          </a:xfrm>
          <a:prstGeom prst="trapezoid">
            <a:avLst/>
          </a:prstGeom>
          <a:noFill/>
          <a:ln w="28575">
            <a:solidFill>
              <a:srgbClr val="FFCC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Triangle isocèle 24">
            <a:extLst>
              <a:ext uri="{FF2B5EF4-FFF2-40B4-BE49-F238E27FC236}">
                <a16:creationId xmlns:a16="http://schemas.microsoft.com/office/drawing/2014/main" id="{B5F0D197-95BC-4591-E02A-83041EF62CA4}"/>
              </a:ext>
            </a:extLst>
          </p:cNvPr>
          <p:cNvSpPr/>
          <p:nvPr/>
        </p:nvSpPr>
        <p:spPr>
          <a:xfrm rot="3748685">
            <a:off x="917428" y="3115788"/>
            <a:ext cx="994066" cy="1184266"/>
          </a:xfrm>
          <a:prstGeom prst="triangl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Triangle isocèle 26">
            <a:extLst>
              <a:ext uri="{FF2B5EF4-FFF2-40B4-BE49-F238E27FC236}">
                <a16:creationId xmlns:a16="http://schemas.microsoft.com/office/drawing/2014/main" id="{B156AC4A-728C-B471-AC5B-3E8B551926B5}"/>
              </a:ext>
            </a:extLst>
          </p:cNvPr>
          <p:cNvSpPr/>
          <p:nvPr/>
        </p:nvSpPr>
        <p:spPr>
          <a:xfrm rot="5400000">
            <a:off x="1233790" y="4512508"/>
            <a:ext cx="714761" cy="1156174"/>
          </a:xfrm>
          <a:prstGeom prst="triangle">
            <a:avLst>
              <a:gd name="adj" fmla="val 100000"/>
            </a:avLst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Pentagone 27">
            <a:extLst>
              <a:ext uri="{FF2B5EF4-FFF2-40B4-BE49-F238E27FC236}">
                <a16:creationId xmlns:a16="http://schemas.microsoft.com/office/drawing/2014/main" id="{7066FEA8-F166-AD07-B2A1-08D526D2EB6A}"/>
              </a:ext>
            </a:extLst>
          </p:cNvPr>
          <p:cNvSpPr/>
          <p:nvPr/>
        </p:nvSpPr>
        <p:spPr>
          <a:xfrm>
            <a:off x="5445955" y="4570526"/>
            <a:ext cx="1077215" cy="1035014"/>
          </a:xfrm>
          <a:prstGeom prst="pentagon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Hexagone 28">
            <a:extLst>
              <a:ext uri="{FF2B5EF4-FFF2-40B4-BE49-F238E27FC236}">
                <a16:creationId xmlns:a16="http://schemas.microsoft.com/office/drawing/2014/main" id="{BAA8BF33-FB25-871F-7DB2-64BA0025F256}"/>
              </a:ext>
            </a:extLst>
          </p:cNvPr>
          <p:cNvSpPr/>
          <p:nvPr/>
        </p:nvSpPr>
        <p:spPr>
          <a:xfrm>
            <a:off x="5678617" y="3315709"/>
            <a:ext cx="1245965" cy="1035013"/>
          </a:xfrm>
          <a:prstGeom prst="hexagon">
            <a:avLst>
              <a:gd name="adj" fmla="val 30738"/>
              <a:gd name="vf" fmla="val 115470"/>
            </a:avLst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Croix 29">
            <a:extLst>
              <a:ext uri="{FF2B5EF4-FFF2-40B4-BE49-F238E27FC236}">
                <a16:creationId xmlns:a16="http://schemas.microsoft.com/office/drawing/2014/main" id="{39B56A60-079F-940C-21A1-C86A5384B859}"/>
              </a:ext>
            </a:extLst>
          </p:cNvPr>
          <p:cNvSpPr/>
          <p:nvPr/>
        </p:nvSpPr>
        <p:spPr>
          <a:xfrm>
            <a:off x="6645367" y="4570526"/>
            <a:ext cx="887741" cy="966250"/>
          </a:xfrm>
          <a:prstGeom prst="plus">
            <a:avLst/>
          </a:prstGeom>
          <a:noFill/>
          <a:ln w="28575">
            <a:solidFill>
              <a:srgbClr val="9966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963B1978-10EC-233D-42DC-B7F5D6A68B97}"/>
              </a:ext>
            </a:extLst>
          </p:cNvPr>
          <p:cNvSpPr/>
          <p:nvPr/>
        </p:nvSpPr>
        <p:spPr>
          <a:xfrm>
            <a:off x="4275456" y="763185"/>
            <a:ext cx="2456693" cy="42089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Figures géométriques</a:t>
            </a: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962BF5A9-58D5-EFE5-EB23-D7405C2F5175}"/>
              </a:ext>
            </a:extLst>
          </p:cNvPr>
          <p:cNvSpPr/>
          <p:nvPr/>
        </p:nvSpPr>
        <p:spPr>
          <a:xfrm>
            <a:off x="2002942" y="1620779"/>
            <a:ext cx="1940660" cy="420894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Polygones</a:t>
            </a:r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4C6A6798-659D-0EFD-F58B-41AA848130CE}"/>
              </a:ext>
            </a:extLst>
          </p:cNvPr>
          <p:cNvSpPr/>
          <p:nvPr/>
        </p:nvSpPr>
        <p:spPr>
          <a:xfrm>
            <a:off x="7611259" y="1620779"/>
            <a:ext cx="1940659" cy="42089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Cercles</a:t>
            </a: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A42DDA91-8A5F-747B-17D6-F33AC02E18B7}"/>
              </a:ext>
            </a:extLst>
          </p:cNvPr>
          <p:cNvSpPr/>
          <p:nvPr/>
        </p:nvSpPr>
        <p:spPr>
          <a:xfrm>
            <a:off x="2928028" y="2634008"/>
            <a:ext cx="1593249" cy="420894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Quadrilatères </a:t>
            </a:r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EC4D54DC-2F9E-4315-BC9E-48DB9FB251D2}"/>
              </a:ext>
            </a:extLst>
          </p:cNvPr>
          <p:cNvSpPr/>
          <p:nvPr/>
        </p:nvSpPr>
        <p:spPr>
          <a:xfrm>
            <a:off x="5405011" y="2647646"/>
            <a:ext cx="1593249" cy="420894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Autres  </a:t>
            </a:r>
          </a:p>
        </p:txBody>
      </p:sp>
      <p:sp>
        <p:nvSpPr>
          <p:cNvPr id="31" name="Rectangle : coins arrondis 30">
            <a:extLst>
              <a:ext uri="{FF2B5EF4-FFF2-40B4-BE49-F238E27FC236}">
                <a16:creationId xmlns:a16="http://schemas.microsoft.com/office/drawing/2014/main" id="{3D852EB9-8B71-846A-EC85-F6020486C748}"/>
              </a:ext>
            </a:extLst>
          </p:cNvPr>
          <p:cNvSpPr/>
          <p:nvPr/>
        </p:nvSpPr>
        <p:spPr>
          <a:xfrm>
            <a:off x="617836" y="2647646"/>
            <a:ext cx="1593249" cy="420894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Triangles </a:t>
            </a:r>
          </a:p>
        </p:txBody>
      </p: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380FC47F-80D1-1486-9CAA-600C46DA47EB}"/>
              </a:ext>
            </a:extLst>
          </p:cNvPr>
          <p:cNvCxnSpPr>
            <a:stCxn id="7" idx="2"/>
            <a:endCxn id="7" idx="2"/>
          </p:cNvCxnSpPr>
          <p:nvPr/>
        </p:nvCxnSpPr>
        <p:spPr>
          <a:xfrm>
            <a:off x="5503803" y="1184079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 : en angle 34">
            <a:extLst>
              <a:ext uri="{FF2B5EF4-FFF2-40B4-BE49-F238E27FC236}">
                <a16:creationId xmlns:a16="http://schemas.microsoft.com/office/drawing/2014/main" id="{FDCA9BD9-B90D-23E1-28D6-2EC4162324D8}"/>
              </a:ext>
            </a:extLst>
          </p:cNvPr>
          <p:cNvCxnSpPr>
            <a:cxnSpLocks/>
            <a:stCxn id="7" idx="2"/>
          </p:cNvCxnSpPr>
          <p:nvPr/>
        </p:nvCxnSpPr>
        <p:spPr>
          <a:xfrm rot="16200000" flipH="1">
            <a:off x="6906925" y="-219043"/>
            <a:ext cx="219804" cy="302604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 : en angle 37">
            <a:extLst>
              <a:ext uri="{FF2B5EF4-FFF2-40B4-BE49-F238E27FC236}">
                <a16:creationId xmlns:a16="http://schemas.microsoft.com/office/drawing/2014/main" id="{FA0737D3-0011-0382-FEF9-C1AF9827D913}"/>
              </a:ext>
            </a:extLst>
          </p:cNvPr>
          <p:cNvCxnSpPr>
            <a:stCxn id="7" idx="2"/>
          </p:cNvCxnSpPr>
          <p:nvPr/>
        </p:nvCxnSpPr>
        <p:spPr>
          <a:xfrm rot="5400000">
            <a:off x="4106014" y="6094"/>
            <a:ext cx="219804" cy="2575775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39">
            <a:extLst>
              <a:ext uri="{FF2B5EF4-FFF2-40B4-BE49-F238E27FC236}">
                <a16:creationId xmlns:a16="http://schemas.microsoft.com/office/drawing/2014/main" id="{DDEFA3E2-0A86-04FF-0220-B64A366FEB3F}"/>
              </a:ext>
            </a:extLst>
          </p:cNvPr>
          <p:cNvCxnSpPr>
            <a:cxnSpLocks/>
          </p:cNvCxnSpPr>
          <p:nvPr/>
        </p:nvCxnSpPr>
        <p:spPr>
          <a:xfrm>
            <a:off x="2932328" y="1403883"/>
            <a:ext cx="0" cy="2168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40">
            <a:extLst>
              <a:ext uri="{FF2B5EF4-FFF2-40B4-BE49-F238E27FC236}">
                <a16:creationId xmlns:a16="http://schemas.microsoft.com/office/drawing/2014/main" id="{61FB1BD1-927A-9590-F9C7-332630A27612}"/>
              </a:ext>
            </a:extLst>
          </p:cNvPr>
          <p:cNvCxnSpPr/>
          <p:nvPr/>
        </p:nvCxnSpPr>
        <p:spPr>
          <a:xfrm>
            <a:off x="8527911" y="1403883"/>
            <a:ext cx="0" cy="2168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 : en angle 42">
            <a:extLst>
              <a:ext uri="{FF2B5EF4-FFF2-40B4-BE49-F238E27FC236}">
                <a16:creationId xmlns:a16="http://schemas.microsoft.com/office/drawing/2014/main" id="{F0B18A97-3B77-E842-8B84-08FEBF930176}"/>
              </a:ext>
            </a:extLst>
          </p:cNvPr>
          <p:cNvCxnSpPr>
            <a:cxnSpLocks/>
          </p:cNvCxnSpPr>
          <p:nvPr/>
        </p:nvCxnSpPr>
        <p:spPr>
          <a:xfrm rot="5400000">
            <a:off x="1982687" y="1403165"/>
            <a:ext cx="292094" cy="1558812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CD1D38B0-9020-72C8-F036-691943B6FEE4}"/>
              </a:ext>
            </a:extLst>
          </p:cNvPr>
          <p:cNvCxnSpPr>
            <a:cxnSpLocks/>
          </p:cNvCxnSpPr>
          <p:nvPr/>
        </p:nvCxnSpPr>
        <p:spPr>
          <a:xfrm>
            <a:off x="1359868" y="2333767"/>
            <a:ext cx="1" cy="3138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 : en angle 49">
            <a:extLst>
              <a:ext uri="{FF2B5EF4-FFF2-40B4-BE49-F238E27FC236}">
                <a16:creationId xmlns:a16="http://schemas.microsoft.com/office/drawing/2014/main" id="{60589957-C3D6-CB79-96FA-4F6349E50085}"/>
              </a:ext>
            </a:extLst>
          </p:cNvPr>
          <p:cNvCxnSpPr>
            <a:cxnSpLocks/>
          </p:cNvCxnSpPr>
          <p:nvPr/>
        </p:nvCxnSpPr>
        <p:spPr>
          <a:xfrm rot="16200000" flipH="1">
            <a:off x="4388192" y="544864"/>
            <a:ext cx="302987" cy="3269307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B6383566-49DB-4F70-EDA1-6863A8866EA6}"/>
              </a:ext>
            </a:extLst>
          </p:cNvPr>
          <p:cNvCxnSpPr>
            <a:cxnSpLocks/>
          </p:cNvCxnSpPr>
          <p:nvPr/>
        </p:nvCxnSpPr>
        <p:spPr>
          <a:xfrm>
            <a:off x="6174339" y="2344746"/>
            <a:ext cx="1" cy="3138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264D58E3-8D5C-688B-B3DB-E6C0E55B90BA}"/>
              </a:ext>
            </a:extLst>
          </p:cNvPr>
          <p:cNvCxnSpPr>
            <a:cxnSpLocks/>
          </p:cNvCxnSpPr>
          <p:nvPr/>
        </p:nvCxnSpPr>
        <p:spPr>
          <a:xfrm>
            <a:off x="3710691" y="2333777"/>
            <a:ext cx="1" cy="3138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53999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 2013 – 2022">
  <a:themeElements>
    <a:clrScheme name="Thème Office 2013 –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 2013 –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11</Words>
  <Application>Microsoft Office PowerPoint</Application>
  <PresentationFormat>Format A4 (210 x 297 mm)</PresentationFormat>
  <Paragraphs>7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 2013 – 2022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Nicolas Pinel</cp:lastModifiedBy>
  <cp:revision>24</cp:revision>
  <dcterms:created xsi:type="dcterms:W3CDTF">2023-05-30T13:04:46Z</dcterms:created>
  <dcterms:modified xsi:type="dcterms:W3CDTF">2026-07-03T08:54:26Z</dcterms:modified>
</cp:coreProperties>
</file>