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9"/>
  </p:handoutMasterIdLst>
  <p:sldIdLst>
    <p:sldId id="305" r:id="rId2"/>
    <p:sldId id="310" r:id="rId3"/>
    <p:sldId id="311" r:id="rId4"/>
    <p:sldId id="312" r:id="rId5"/>
    <p:sldId id="313" r:id="rId6"/>
    <p:sldId id="314" r:id="rId7"/>
    <p:sldId id="315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325" r:id="rId18"/>
    <p:sldId id="326" r:id="rId19"/>
    <p:sldId id="327" r:id="rId20"/>
    <p:sldId id="328" r:id="rId21"/>
    <p:sldId id="329" r:id="rId22"/>
    <p:sldId id="330" r:id="rId23"/>
    <p:sldId id="331" r:id="rId24"/>
    <p:sldId id="332" r:id="rId25"/>
    <p:sldId id="333" r:id="rId26"/>
    <p:sldId id="334" r:id="rId27"/>
    <p:sldId id="335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Séance 34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649953D-33E5-1A1F-132B-C8BEC4274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multiplier </a:t>
            </a:r>
          </a:p>
          <a:p>
            <a:r>
              <a:rPr lang="fr-FR" sz="3200" b="1" dirty="0">
                <a:solidFill>
                  <a:schemeClr val="bg1"/>
                </a:solidFill>
              </a:rPr>
              <a:t>     un nombre par 10.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91 × 10 = </a:t>
            </a:r>
          </a:p>
        </p:txBody>
      </p:sp>
    </p:spTree>
    <p:extLst>
      <p:ext uri="{BB962C8B-B14F-4D97-AF65-F5344CB8AC3E}">
        <p14:creationId xmlns:p14="http://schemas.microsoft.com/office/powerpoint/2010/main" val="1752196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91 × 10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729774" y="1785430"/>
            <a:ext cx="2083796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910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C85D9F-B0A6-E657-268B-FB06FC5FF2B0}"/>
              </a:ext>
            </a:extLst>
          </p:cNvPr>
          <p:cNvSpPr/>
          <p:nvPr/>
        </p:nvSpPr>
        <p:spPr>
          <a:xfrm>
            <a:off x="4247139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C00000"/>
                </a:solidFill>
              </a:rPr>
              <a:t>D</a:t>
            </a:r>
            <a:endParaRPr lang="fr-FR" sz="14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A55E67-E730-DFBC-076B-5354ECEB3BF0}"/>
              </a:ext>
            </a:extLst>
          </p:cNvPr>
          <p:cNvSpPr/>
          <p:nvPr/>
        </p:nvSpPr>
        <p:spPr>
          <a:xfrm>
            <a:off x="4988456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U</a:t>
            </a:r>
            <a:endParaRPr lang="fr-FR" sz="1400" b="1" dirty="0">
              <a:solidFill>
                <a:srgbClr val="0070C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706342-FA80-B77A-0C6A-802D00DFCA18}"/>
              </a:ext>
            </a:extLst>
          </p:cNvPr>
          <p:cNvSpPr/>
          <p:nvPr/>
        </p:nvSpPr>
        <p:spPr>
          <a:xfrm>
            <a:off x="4244528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F75F53-9715-847B-26EE-20A2776B762F}"/>
              </a:ext>
            </a:extLst>
          </p:cNvPr>
          <p:cNvSpPr/>
          <p:nvPr/>
        </p:nvSpPr>
        <p:spPr>
          <a:xfrm>
            <a:off x="4988456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4A26917-F52C-1C27-9754-C0F7E7151B95}"/>
              </a:ext>
            </a:extLst>
          </p:cNvPr>
          <p:cNvSpPr/>
          <p:nvPr/>
        </p:nvSpPr>
        <p:spPr>
          <a:xfrm>
            <a:off x="3511041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B050"/>
                </a:solidFill>
              </a:rPr>
              <a:t>C</a:t>
            </a:r>
            <a:endParaRPr lang="fr-FR" sz="1400" b="1" dirty="0">
              <a:solidFill>
                <a:srgbClr val="00B05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4EE140-F3D4-BC26-3826-8383C6EEBA7C}"/>
              </a:ext>
            </a:extLst>
          </p:cNvPr>
          <p:cNvSpPr/>
          <p:nvPr/>
        </p:nvSpPr>
        <p:spPr>
          <a:xfrm>
            <a:off x="3511041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4E94AB0-610A-DDB5-62E7-70E5248B680C}"/>
              </a:ext>
            </a:extLst>
          </p:cNvPr>
          <p:cNvSpPr/>
          <p:nvPr/>
        </p:nvSpPr>
        <p:spPr>
          <a:xfrm>
            <a:off x="2772334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M</a:t>
            </a:r>
            <a:endParaRPr lang="fr-FR" sz="14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B26553-DBF8-1C68-73E7-C3338D3DBC06}"/>
              </a:ext>
            </a:extLst>
          </p:cNvPr>
          <p:cNvSpPr/>
          <p:nvPr/>
        </p:nvSpPr>
        <p:spPr>
          <a:xfrm>
            <a:off x="2772334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AD52D8-5C35-CD88-933A-EA6B527CA1C7}"/>
              </a:ext>
            </a:extLst>
          </p:cNvPr>
          <p:cNvSpPr/>
          <p:nvPr/>
        </p:nvSpPr>
        <p:spPr>
          <a:xfrm>
            <a:off x="4254969" y="3865106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A53E43-093F-55A3-101A-89CA8F636658}"/>
              </a:ext>
            </a:extLst>
          </p:cNvPr>
          <p:cNvSpPr/>
          <p:nvPr/>
        </p:nvSpPr>
        <p:spPr>
          <a:xfrm>
            <a:off x="4988455" y="3865106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1071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08108 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08021 3.33333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143 × 10 = </a:t>
            </a:r>
          </a:p>
        </p:txBody>
      </p:sp>
    </p:spTree>
    <p:extLst>
      <p:ext uri="{BB962C8B-B14F-4D97-AF65-F5344CB8AC3E}">
        <p14:creationId xmlns:p14="http://schemas.microsoft.com/office/powerpoint/2010/main" val="29699937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143 × 10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6067912" y="1809605"/>
            <a:ext cx="2083796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1 430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C85D9F-B0A6-E657-268B-FB06FC5FF2B0}"/>
              </a:ext>
            </a:extLst>
          </p:cNvPr>
          <p:cNvSpPr/>
          <p:nvPr/>
        </p:nvSpPr>
        <p:spPr>
          <a:xfrm>
            <a:off x="4247139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C00000"/>
                </a:solidFill>
              </a:rPr>
              <a:t>D</a:t>
            </a:r>
            <a:endParaRPr lang="fr-FR" sz="14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A55E67-E730-DFBC-076B-5354ECEB3BF0}"/>
              </a:ext>
            </a:extLst>
          </p:cNvPr>
          <p:cNvSpPr/>
          <p:nvPr/>
        </p:nvSpPr>
        <p:spPr>
          <a:xfrm>
            <a:off x="4988456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U</a:t>
            </a:r>
            <a:endParaRPr lang="fr-FR" sz="1400" b="1" dirty="0">
              <a:solidFill>
                <a:srgbClr val="0070C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706342-FA80-B77A-0C6A-802D00DFCA18}"/>
              </a:ext>
            </a:extLst>
          </p:cNvPr>
          <p:cNvSpPr/>
          <p:nvPr/>
        </p:nvSpPr>
        <p:spPr>
          <a:xfrm>
            <a:off x="4244528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F75F53-9715-847B-26EE-20A2776B762F}"/>
              </a:ext>
            </a:extLst>
          </p:cNvPr>
          <p:cNvSpPr/>
          <p:nvPr/>
        </p:nvSpPr>
        <p:spPr>
          <a:xfrm>
            <a:off x="4988456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4A26917-F52C-1C27-9754-C0F7E7151B95}"/>
              </a:ext>
            </a:extLst>
          </p:cNvPr>
          <p:cNvSpPr/>
          <p:nvPr/>
        </p:nvSpPr>
        <p:spPr>
          <a:xfrm>
            <a:off x="3511041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B050"/>
                </a:solidFill>
              </a:rPr>
              <a:t>C</a:t>
            </a:r>
            <a:endParaRPr lang="fr-FR" sz="1400" b="1" dirty="0">
              <a:solidFill>
                <a:srgbClr val="00B05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4EE140-F3D4-BC26-3826-8383C6EEBA7C}"/>
              </a:ext>
            </a:extLst>
          </p:cNvPr>
          <p:cNvSpPr/>
          <p:nvPr/>
        </p:nvSpPr>
        <p:spPr>
          <a:xfrm>
            <a:off x="3511041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4E94AB0-610A-DDB5-62E7-70E5248B680C}"/>
              </a:ext>
            </a:extLst>
          </p:cNvPr>
          <p:cNvSpPr/>
          <p:nvPr/>
        </p:nvSpPr>
        <p:spPr>
          <a:xfrm>
            <a:off x="2772334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M</a:t>
            </a:r>
            <a:endParaRPr lang="fr-FR" sz="14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B26553-DBF8-1C68-73E7-C3338D3DBC06}"/>
              </a:ext>
            </a:extLst>
          </p:cNvPr>
          <p:cNvSpPr/>
          <p:nvPr/>
        </p:nvSpPr>
        <p:spPr>
          <a:xfrm>
            <a:off x="2772334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AD52D8-5C35-CD88-933A-EA6B527CA1C7}"/>
              </a:ext>
            </a:extLst>
          </p:cNvPr>
          <p:cNvSpPr/>
          <p:nvPr/>
        </p:nvSpPr>
        <p:spPr>
          <a:xfrm>
            <a:off x="4254969" y="3864807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A53E43-093F-55A3-101A-89CA8F636658}"/>
              </a:ext>
            </a:extLst>
          </p:cNvPr>
          <p:cNvSpPr/>
          <p:nvPr/>
        </p:nvSpPr>
        <p:spPr>
          <a:xfrm>
            <a:off x="4988455" y="3865106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E552F8-5BDF-3F53-982D-5C63D2D1C0C3}"/>
              </a:ext>
            </a:extLst>
          </p:cNvPr>
          <p:cNvSpPr/>
          <p:nvPr/>
        </p:nvSpPr>
        <p:spPr>
          <a:xfrm>
            <a:off x="3522101" y="3864807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97323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08021 -7.40741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-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08195 3.33333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97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-0.08107 0.0013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8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368 × 10 = </a:t>
            </a:r>
          </a:p>
        </p:txBody>
      </p:sp>
    </p:spTree>
    <p:extLst>
      <p:ext uri="{BB962C8B-B14F-4D97-AF65-F5344CB8AC3E}">
        <p14:creationId xmlns:p14="http://schemas.microsoft.com/office/powerpoint/2010/main" val="11116709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368 × 10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6067912" y="1809605"/>
            <a:ext cx="2083796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3 680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C85D9F-B0A6-E657-268B-FB06FC5FF2B0}"/>
              </a:ext>
            </a:extLst>
          </p:cNvPr>
          <p:cNvSpPr/>
          <p:nvPr/>
        </p:nvSpPr>
        <p:spPr>
          <a:xfrm>
            <a:off x="4247139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C00000"/>
                </a:solidFill>
              </a:rPr>
              <a:t>D</a:t>
            </a:r>
            <a:endParaRPr lang="fr-FR" sz="14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A55E67-E730-DFBC-076B-5354ECEB3BF0}"/>
              </a:ext>
            </a:extLst>
          </p:cNvPr>
          <p:cNvSpPr/>
          <p:nvPr/>
        </p:nvSpPr>
        <p:spPr>
          <a:xfrm>
            <a:off x="4988456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U</a:t>
            </a:r>
            <a:endParaRPr lang="fr-FR" sz="1400" b="1" dirty="0">
              <a:solidFill>
                <a:srgbClr val="0070C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706342-FA80-B77A-0C6A-802D00DFCA18}"/>
              </a:ext>
            </a:extLst>
          </p:cNvPr>
          <p:cNvSpPr/>
          <p:nvPr/>
        </p:nvSpPr>
        <p:spPr>
          <a:xfrm>
            <a:off x="4244528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F75F53-9715-847B-26EE-20A2776B762F}"/>
              </a:ext>
            </a:extLst>
          </p:cNvPr>
          <p:cNvSpPr/>
          <p:nvPr/>
        </p:nvSpPr>
        <p:spPr>
          <a:xfrm>
            <a:off x="4988456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4A26917-F52C-1C27-9754-C0F7E7151B95}"/>
              </a:ext>
            </a:extLst>
          </p:cNvPr>
          <p:cNvSpPr/>
          <p:nvPr/>
        </p:nvSpPr>
        <p:spPr>
          <a:xfrm>
            <a:off x="3511041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B050"/>
                </a:solidFill>
              </a:rPr>
              <a:t>C</a:t>
            </a:r>
            <a:endParaRPr lang="fr-FR" sz="1400" b="1" dirty="0">
              <a:solidFill>
                <a:srgbClr val="00B05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4EE140-F3D4-BC26-3826-8383C6EEBA7C}"/>
              </a:ext>
            </a:extLst>
          </p:cNvPr>
          <p:cNvSpPr/>
          <p:nvPr/>
        </p:nvSpPr>
        <p:spPr>
          <a:xfrm>
            <a:off x="3511041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4E94AB0-610A-DDB5-62E7-70E5248B680C}"/>
              </a:ext>
            </a:extLst>
          </p:cNvPr>
          <p:cNvSpPr/>
          <p:nvPr/>
        </p:nvSpPr>
        <p:spPr>
          <a:xfrm>
            <a:off x="2772334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M</a:t>
            </a:r>
            <a:endParaRPr lang="fr-FR" sz="14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B26553-DBF8-1C68-73E7-C3338D3DBC06}"/>
              </a:ext>
            </a:extLst>
          </p:cNvPr>
          <p:cNvSpPr/>
          <p:nvPr/>
        </p:nvSpPr>
        <p:spPr>
          <a:xfrm>
            <a:off x="2772334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AD52D8-5C35-CD88-933A-EA6B527CA1C7}"/>
              </a:ext>
            </a:extLst>
          </p:cNvPr>
          <p:cNvSpPr/>
          <p:nvPr/>
        </p:nvSpPr>
        <p:spPr>
          <a:xfrm>
            <a:off x="4254969" y="3864807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A53E43-093F-55A3-101A-89CA8F636658}"/>
              </a:ext>
            </a:extLst>
          </p:cNvPr>
          <p:cNvSpPr/>
          <p:nvPr/>
        </p:nvSpPr>
        <p:spPr>
          <a:xfrm>
            <a:off x="4988455" y="3865106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E552F8-5BDF-3F53-982D-5C63D2D1C0C3}"/>
              </a:ext>
            </a:extLst>
          </p:cNvPr>
          <p:cNvSpPr/>
          <p:nvPr/>
        </p:nvSpPr>
        <p:spPr>
          <a:xfrm>
            <a:off x="3522101" y="3864807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91289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08021 -7.40741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-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08195 3.33333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97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-0.08107 0.0013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8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445 × 10 = </a:t>
            </a:r>
          </a:p>
        </p:txBody>
      </p:sp>
    </p:spTree>
    <p:extLst>
      <p:ext uri="{BB962C8B-B14F-4D97-AF65-F5344CB8AC3E}">
        <p14:creationId xmlns:p14="http://schemas.microsoft.com/office/powerpoint/2010/main" val="13431370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445 × 10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6067912" y="1809605"/>
            <a:ext cx="2083796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4 450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C85D9F-B0A6-E657-268B-FB06FC5FF2B0}"/>
              </a:ext>
            </a:extLst>
          </p:cNvPr>
          <p:cNvSpPr/>
          <p:nvPr/>
        </p:nvSpPr>
        <p:spPr>
          <a:xfrm>
            <a:off x="4247139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C00000"/>
                </a:solidFill>
              </a:rPr>
              <a:t>D</a:t>
            </a:r>
            <a:endParaRPr lang="fr-FR" sz="14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A55E67-E730-DFBC-076B-5354ECEB3BF0}"/>
              </a:ext>
            </a:extLst>
          </p:cNvPr>
          <p:cNvSpPr/>
          <p:nvPr/>
        </p:nvSpPr>
        <p:spPr>
          <a:xfrm>
            <a:off x="4988456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U</a:t>
            </a:r>
            <a:endParaRPr lang="fr-FR" sz="1400" b="1" dirty="0">
              <a:solidFill>
                <a:srgbClr val="0070C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706342-FA80-B77A-0C6A-802D00DFCA18}"/>
              </a:ext>
            </a:extLst>
          </p:cNvPr>
          <p:cNvSpPr/>
          <p:nvPr/>
        </p:nvSpPr>
        <p:spPr>
          <a:xfrm>
            <a:off x="4244528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F75F53-9715-847B-26EE-20A2776B762F}"/>
              </a:ext>
            </a:extLst>
          </p:cNvPr>
          <p:cNvSpPr/>
          <p:nvPr/>
        </p:nvSpPr>
        <p:spPr>
          <a:xfrm>
            <a:off x="4988456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4A26917-F52C-1C27-9754-C0F7E7151B95}"/>
              </a:ext>
            </a:extLst>
          </p:cNvPr>
          <p:cNvSpPr/>
          <p:nvPr/>
        </p:nvSpPr>
        <p:spPr>
          <a:xfrm>
            <a:off x="3511041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B050"/>
                </a:solidFill>
              </a:rPr>
              <a:t>C</a:t>
            </a:r>
            <a:endParaRPr lang="fr-FR" sz="1400" b="1" dirty="0">
              <a:solidFill>
                <a:srgbClr val="00B05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4EE140-F3D4-BC26-3826-8383C6EEBA7C}"/>
              </a:ext>
            </a:extLst>
          </p:cNvPr>
          <p:cNvSpPr/>
          <p:nvPr/>
        </p:nvSpPr>
        <p:spPr>
          <a:xfrm>
            <a:off x="3511041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4E94AB0-610A-DDB5-62E7-70E5248B680C}"/>
              </a:ext>
            </a:extLst>
          </p:cNvPr>
          <p:cNvSpPr/>
          <p:nvPr/>
        </p:nvSpPr>
        <p:spPr>
          <a:xfrm>
            <a:off x="2772334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M</a:t>
            </a:r>
            <a:endParaRPr lang="fr-FR" sz="14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B26553-DBF8-1C68-73E7-C3338D3DBC06}"/>
              </a:ext>
            </a:extLst>
          </p:cNvPr>
          <p:cNvSpPr/>
          <p:nvPr/>
        </p:nvSpPr>
        <p:spPr>
          <a:xfrm>
            <a:off x="2772334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AD52D8-5C35-CD88-933A-EA6B527CA1C7}"/>
              </a:ext>
            </a:extLst>
          </p:cNvPr>
          <p:cNvSpPr/>
          <p:nvPr/>
        </p:nvSpPr>
        <p:spPr>
          <a:xfrm>
            <a:off x="4254969" y="3864807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A53E43-093F-55A3-101A-89CA8F636658}"/>
              </a:ext>
            </a:extLst>
          </p:cNvPr>
          <p:cNvSpPr/>
          <p:nvPr/>
        </p:nvSpPr>
        <p:spPr>
          <a:xfrm>
            <a:off x="4988455" y="3865106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E552F8-5BDF-3F53-982D-5C63D2D1C0C3}"/>
              </a:ext>
            </a:extLst>
          </p:cNvPr>
          <p:cNvSpPr/>
          <p:nvPr/>
        </p:nvSpPr>
        <p:spPr>
          <a:xfrm>
            <a:off x="3522101" y="3864807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816163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08021 -7.40741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-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08195 3.33333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97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-0.08107 0.0013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8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9/13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875 × 10 = </a:t>
            </a:r>
          </a:p>
        </p:txBody>
      </p:sp>
    </p:spTree>
    <p:extLst>
      <p:ext uri="{BB962C8B-B14F-4D97-AF65-F5344CB8AC3E}">
        <p14:creationId xmlns:p14="http://schemas.microsoft.com/office/powerpoint/2010/main" val="22154408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9/13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875 × 10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6067912" y="1809605"/>
            <a:ext cx="2083796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8 750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C85D9F-B0A6-E657-268B-FB06FC5FF2B0}"/>
              </a:ext>
            </a:extLst>
          </p:cNvPr>
          <p:cNvSpPr/>
          <p:nvPr/>
        </p:nvSpPr>
        <p:spPr>
          <a:xfrm>
            <a:off x="4247139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C00000"/>
                </a:solidFill>
              </a:rPr>
              <a:t>D</a:t>
            </a:r>
            <a:endParaRPr lang="fr-FR" sz="14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A55E67-E730-DFBC-076B-5354ECEB3BF0}"/>
              </a:ext>
            </a:extLst>
          </p:cNvPr>
          <p:cNvSpPr/>
          <p:nvPr/>
        </p:nvSpPr>
        <p:spPr>
          <a:xfrm>
            <a:off x="4988456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U</a:t>
            </a:r>
            <a:endParaRPr lang="fr-FR" sz="1400" b="1" dirty="0">
              <a:solidFill>
                <a:srgbClr val="0070C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706342-FA80-B77A-0C6A-802D00DFCA18}"/>
              </a:ext>
            </a:extLst>
          </p:cNvPr>
          <p:cNvSpPr/>
          <p:nvPr/>
        </p:nvSpPr>
        <p:spPr>
          <a:xfrm>
            <a:off x="4244528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F75F53-9715-847B-26EE-20A2776B762F}"/>
              </a:ext>
            </a:extLst>
          </p:cNvPr>
          <p:cNvSpPr/>
          <p:nvPr/>
        </p:nvSpPr>
        <p:spPr>
          <a:xfrm>
            <a:off x="4988456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4A26917-F52C-1C27-9754-C0F7E7151B95}"/>
              </a:ext>
            </a:extLst>
          </p:cNvPr>
          <p:cNvSpPr/>
          <p:nvPr/>
        </p:nvSpPr>
        <p:spPr>
          <a:xfrm>
            <a:off x="3511041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B050"/>
                </a:solidFill>
              </a:rPr>
              <a:t>C</a:t>
            </a:r>
            <a:endParaRPr lang="fr-FR" sz="1400" b="1" dirty="0">
              <a:solidFill>
                <a:srgbClr val="00B05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4EE140-F3D4-BC26-3826-8383C6EEBA7C}"/>
              </a:ext>
            </a:extLst>
          </p:cNvPr>
          <p:cNvSpPr/>
          <p:nvPr/>
        </p:nvSpPr>
        <p:spPr>
          <a:xfrm>
            <a:off x="3511041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4E94AB0-610A-DDB5-62E7-70E5248B680C}"/>
              </a:ext>
            </a:extLst>
          </p:cNvPr>
          <p:cNvSpPr/>
          <p:nvPr/>
        </p:nvSpPr>
        <p:spPr>
          <a:xfrm>
            <a:off x="2772334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M</a:t>
            </a:r>
            <a:endParaRPr lang="fr-FR" sz="14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B26553-DBF8-1C68-73E7-C3338D3DBC06}"/>
              </a:ext>
            </a:extLst>
          </p:cNvPr>
          <p:cNvSpPr/>
          <p:nvPr/>
        </p:nvSpPr>
        <p:spPr>
          <a:xfrm>
            <a:off x="2772334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AD52D8-5C35-CD88-933A-EA6B527CA1C7}"/>
              </a:ext>
            </a:extLst>
          </p:cNvPr>
          <p:cNvSpPr/>
          <p:nvPr/>
        </p:nvSpPr>
        <p:spPr>
          <a:xfrm>
            <a:off x="4254969" y="3864807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A53E43-093F-55A3-101A-89CA8F636658}"/>
              </a:ext>
            </a:extLst>
          </p:cNvPr>
          <p:cNvSpPr/>
          <p:nvPr/>
        </p:nvSpPr>
        <p:spPr>
          <a:xfrm>
            <a:off x="4988455" y="3865106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E552F8-5BDF-3F53-982D-5C63D2D1C0C3}"/>
              </a:ext>
            </a:extLst>
          </p:cNvPr>
          <p:cNvSpPr/>
          <p:nvPr/>
        </p:nvSpPr>
        <p:spPr>
          <a:xfrm>
            <a:off x="3522101" y="3864807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7417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08021 -7.40741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-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08195 3.33333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97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-0.08107 0.0013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8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18 × 10 = </a:t>
            </a:r>
          </a:p>
        </p:txBody>
      </p:sp>
    </p:spTree>
    <p:extLst>
      <p:ext uri="{BB962C8B-B14F-4D97-AF65-F5344CB8AC3E}">
        <p14:creationId xmlns:p14="http://schemas.microsoft.com/office/powerpoint/2010/main" val="29447377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10/13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730 × 10 = </a:t>
            </a:r>
          </a:p>
        </p:txBody>
      </p:sp>
    </p:spTree>
    <p:extLst>
      <p:ext uri="{BB962C8B-B14F-4D97-AF65-F5344CB8AC3E}">
        <p14:creationId xmlns:p14="http://schemas.microsoft.com/office/powerpoint/2010/main" val="40178411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10/13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730 × 10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6067912" y="1809605"/>
            <a:ext cx="2083796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7 300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C85D9F-B0A6-E657-268B-FB06FC5FF2B0}"/>
              </a:ext>
            </a:extLst>
          </p:cNvPr>
          <p:cNvSpPr/>
          <p:nvPr/>
        </p:nvSpPr>
        <p:spPr>
          <a:xfrm>
            <a:off x="4247139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C00000"/>
                </a:solidFill>
              </a:rPr>
              <a:t>D</a:t>
            </a:r>
            <a:endParaRPr lang="fr-FR" sz="14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A55E67-E730-DFBC-076B-5354ECEB3BF0}"/>
              </a:ext>
            </a:extLst>
          </p:cNvPr>
          <p:cNvSpPr/>
          <p:nvPr/>
        </p:nvSpPr>
        <p:spPr>
          <a:xfrm>
            <a:off x="4988456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U</a:t>
            </a:r>
            <a:endParaRPr lang="fr-FR" sz="1400" b="1" dirty="0">
              <a:solidFill>
                <a:srgbClr val="0070C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706342-FA80-B77A-0C6A-802D00DFCA18}"/>
              </a:ext>
            </a:extLst>
          </p:cNvPr>
          <p:cNvSpPr/>
          <p:nvPr/>
        </p:nvSpPr>
        <p:spPr>
          <a:xfrm>
            <a:off x="4244528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F75F53-9715-847B-26EE-20A2776B762F}"/>
              </a:ext>
            </a:extLst>
          </p:cNvPr>
          <p:cNvSpPr/>
          <p:nvPr/>
        </p:nvSpPr>
        <p:spPr>
          <a:xfrm>
            <a:off x="4988456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4A26917-F52C-1C27-9754-C0F7E7151B95}"/>
              </a:ext>
            </a:extLst>
          </p:cNvPr>
          <p:cNvSpPr/>
          <p:nvPr/>
        </p:nvSpPr>
        <p:spPr>
          <a:xfrm>
            <a:off x="3511041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B050"/>
                </a:solidFill>
              </a:rPr>
              <a:t>C</a:t>
            </a:r>
            <a:endParaRPr lang="fr-FR" sz="1400" b="1" dirty="0">
              <a:solidFill>
                <a:srgbClr val="00B05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4EE140-F3D4-BC26-3826-8383C6EEBA7C}"/>
              </a:ext>
            </a:extLst>
          </p:cNvPr>
          <p:cNvSpPr/>
          <p:nvPr/>
        </p:nvSpPr>
        <p:spPr>
          <a:xfrm>
            <a:off x="3511041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4E94AB0-610A-DDB5-62E7-70E5248B680C}"/>
              </a:ext>
            </a:extLst>
          </p:cNvPr>
          <p:cNvSpPr/>
          <p:nvPr/>
        </p:nvSpPr>
        <p:spPr>
          <a:xfrm>
            <a:off x="2772334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M</a:t>
            </a:r>
            <a:endParaRPr lang="fr-FR" sz="14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B26553-DBF8-1C68-73E7-C3338D3DBC06}"/>
              </a:ext>
            </a:extLst>
          </p:cNvPr>
          <p:cNvSpPr/>
          <p:nvPr/>
        </p:nvSpPr>
        <p:spPr>
          <a:xfrm>
            <a:off x="2772334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AD52D8-5C35-CD88-933A-EA6B527CA1C7}"/>
              </a:ext>
            </a:extLst>
          </p:cNvPr>
          <p:cNvSpPr/>
          <p:nvPr/>
        </p:nvSpPr>
        <p:spPr>
          <a:xfrm>
            <a:off x="4254969" y="3864807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A53E43-093F-55A3-101A-89CA8F636658}"/>
              </a:ext>
            </a:extLst>
          </p:cNvPr>
          <p:cNvSpPr/>
          <p:nvPr/>
        </p:nvSpPr>
        <p:spPr>
          <a:xfrm>
            <a:off x="4988455" y="3865106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E552F8-5BDF-3F53-982D-5C63D2D1C0C3}"/>
              </a:ext>
            </a:extLst>
          </p:cNvPr>
          <p:cNvSpPr/>
          <p:nvPr/>
        </p:nvSpPr>
        <p:spPr>
          <a:xfrm>
            <a:off x="3522101" y="3864807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74051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08021 -7.40741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-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08195 3.33333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97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-0.08107 0.0013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8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11/13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300 × 10 = </a:t>
            </a:r>
          </a:p>
        </p:txBody>
      </p:sp>
    </p:spTree>
    <p:extLst>
      <p:ext uri="{BB962C8B-B14F-4D97-AF65-F5344CB8AC3E}">
        <p14:creationId xmlns:p14="http://schemas.microsoft.com/office/powerpoint/2010/main" val="34015077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11/13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300× 10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6067912" y="1809605"/>
            <a:ext cx="2083796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3 000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C85D9F-B0A6-E657-268B-FB06FC5FF2B0}"/>
              </a:ext>
            </a:extLst>
          </p:cNvPr>
          <p:cNvSpPr/>
          <p:nvPr/>
        </p:nvSpPr>
        <p:spPr>
          <a:xfrm>
            <a:off x="4247139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C00000"/>
                </a:solidFill>
              </a:rPr>
              <a:t>D</a:t>
            </a:r>
            <a:endParaRPr lang="fr-FR" sz="14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A55E67-E730-DFBC-076B-5354ECEB3BF0}"/>
              </a:ext>
            </a:extLst>
          </p:cNvPr>
          <p:cNvSpPr/>
          <p:nvPr/>
        </p:nvSpPr>
        <p:spPr>
          <a:xfrm>
            <a:off x="4988456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U</a:t>
            </a:r>
            <a:endParaRPr lang="fr-FR" sz="1400" b="1" dirty="0">
              <a:solidFill>
                <a:srgbClr val="0070C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706342-FA80-B77A-0C6A-802D00DFCA18}"/>
              </a:ext>
            </a:extLst>
          </p:cNvPr>
          <p:cNvSpPr/>
          <p:nvPr/>
        </p:nvSpPr>
        <p:spPr>
          <a:xfrm>
            <a:off x="4244528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F75F53-9715-847B-26EE-20A2776B762F}"/>
              </a:ext>
            </a:extLst>
          </p:cNvPr>
          <p:cNvSpPr/>
          <p:nvPr/>
        </p:nvSpPr>
        <p:spPr>
          <a:xfrm>
            <a:off x="4988456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4A26917-F52C-1C27-9754-C0F7E7151B95}"/>
              </a:ext>
            </a:extLst>
          </p:cNvPr>
          <p:cNvSpPr/>
          <p:nvPr/>
        </p:nvSpPr>
        <p:spPr>
          <a:xfrm>
            <a:off x="3511041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B050"/>
                </a:solidFill>
              </a:rPr>
              <a:t>C</a:t>
            </a:r>
            <a:endParaRPr lang="fr-FR" sz="1400" b="1" dirty="0">
              <a:solidFill>
                <a:srgbClr val="00B05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4EE140-F3D4-BC26-3826-8383C6EEBA7C}"/>
              </a:ext>
            </a:extLst>
          </p:cNvPr>
          <p:cNvSpPr/>
          <p:nvPr/>
        </p:nvSpPr>
        <p:spPr>
          <a:xfrm>
            <a:off x="3511041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4E94AB0-610A-DDB5-62E7-70E5248B680C}"/>
              </a:ext>
            </a:extLst>
          </p:cNvPr>
          <p:cNvSpPr/>
          <p:nvPr/>
        </p:nvSpPr>
        <p:spPr>
          <a:xfrm>
            <a:off x="2772334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M</a:t>
            </a:r>
            <a:endParaRPr lang="fr-FR" sz="14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B26553-DBF8-1C68-73E7-C3338D3DBC06}"/>
              </a:ext>
            </a:extLst>
          </p:cNvPr>
          <p:cNvSpPr/>
          <p:nvPr/>
        </p:nvSpPr>
        <p:spPr>
          <a:xfrm>
            <a:off x="2772334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AD52D8-5C35-CD88-933A-EA6B527CA1C7}"/>
              </a:ext>
            </a:extLst>
          </p:cNvPr>
          <p:cNvSpPr/>
          <p:nvPr/>
        </p:nvSpPr>
        <p:spPr>
          <a:xfrm>
            <a:off x="4254969" y="3864807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A53E43-093F-55A3-101A-89CA8F636658}"/>
              </a:ext>
            </a:extLst>
          </p:cNvPr>
          <p:cNvSpPr/>
          <p:nvPr/>
        </p:nvSpPr>
        <p:spPr>
          <a:xfrm>
            <a:off x="4988455" y="3865106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E552F8-5BDF-3F53-982D-5C63D2D1C0C3}"/>
              </a:ext>
            </a:extLst>
          </p:cNvPr>
          <p:cNvSpPr/>
          <p:nvPr/>
        </p:nvSpPr>
        <p:spPr>
          <a:xfrm>
            <a:off x="3522101" y="3864807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5988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08021 -7.40741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-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08195 3.33333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97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-0.08107 0.0013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8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12/13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109 × 10 = </a:t>
            </a:r>
          </a:p>
        </p:txBody>
      </p:sp>
    </p:spTree>
    <p:extLst>
      <p:ext uri="{BB962C8B-B14F-4D97-AF65-F5344CB8AC3E}">
        <p14:creationId xmlns:p14="http://schemas.microsoft.com/office/powerpoint/2010/main" val="9465481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12/13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109 × 10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6067912" y="1809605"/>
            <a:ext cx="2083796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1 090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C85D9F-B0A6-E657-268B-FB06FC5FF2B0}"/>
              </a:ext>
            </a:extLst>
          </p:cNvPr>
          <p:cNvSpPr/>
          <p:nvPr/>
        </p:nvSpPr>
        <p:spPr>
          <a:xfrm>
            <a:off x="4247139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C00000"/>
                </a:solidFill>
              </a:rPr>
              <a:t>D</a:t>
            </a:r>
            <a:endParaRPr lang="fr-FR" sz="14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A55E67-E730-DFBC-076B-5354ECEB3BF0}"/>
              </a:ext>
            </a:extLst>
          </p:cNvPr>
          <p:cNvSpPr/>
          <p:nvPr/>
        </p:nvSpPr>
        <p:spPr>
          <a:xfrm>
            <a:off x="4988456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U</a:t>
            </a:r>
            <a:endParaRPr lang="fr-FR" sz="1400" b="1" dirty="0">
              <a:solidFill>
                <a:srgbClr val="0070C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706342-FA80-B77A-0C6A-802D00DFCA18}"/>
              </a:ext>
            </a:extLst>
          </p:cNvPr>
          <p:cNvSpPr/>
          <p:nvPr/>
        </p:nvSpPr>
        <p:spPr>
          <a:xfrm>
            <a:off x="4244528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F75F53-9715-847B-26EE-20A2776B762F}"/>
              </a:ext>
            </a:extLst>
          </p:cNvPr>
          <p:cNvSpPr/>
          <p:nvPr/>
        </p:nvSpPr>
        <p:spPr>
          <a:xfrm>
            <a:off x="4988456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4A26917-F52C-1C27-9754-C0F7E7151B95}"/>
              </a:ext>
            </a:extLst>
          </p:cNvPr>
          <p:cNvSpPr/>
          <p:nvPr/>
        </p:nvSpPr>
        <p:spPr>
          <a:xfrm>
            <a:off x="3511041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B050"/>
                </a:solidFill>
              </a:rPr>
              <a:t>C</a:t>
            </a:r>
            <a:endParaRPr lang="fr-FR" sz="1400" b="1" dirty="0">
              <a:solidFill>
                <a:srgbClr val="00B05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4EE140-F3D4-BC26-3826-8383C6EEBA7C}"/>
              </a:ext>
            </a:extLst>
          </p:cNvPr>
          <p:cNvSpPr/>
          <p:nvPr/>
        </p:nvSpPr>
        <p:spPr>
          <a:xfrm>
            <a:off x="3511041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4E94AB0-610A-DDB5-62E7-70E5248B680C}"/>
              </a:ext>
            </a:extLst>
          </p:cNvPr>
          <p:cNvSpPr/>
          <p:nvPr/>
        </p:nvSpPr>
        <p:spPr>
          <a:xfrm>
            <a:off x="2772334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M</a:t>
            </a:r>
            <a:endParaRPr lang="fr-FR" sz="14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B26553-DBF8-1C68-73E7-C3338D3DBC06}"/>
              </a:ext>
            </a:extLst>
          </p:cNvPr>
          <p:cNvSpPr/>
          <p:nvPr/>
        </p:nvSpPr>
        <p:spPr>
          <a:xfrm>
            <a:off x="2772334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AD52D8-5C35-CD88-933A-EA6B527CA1C7}"/>
              </a:ext>
            </a:extLst>
          </p:cNvPr>
          <p:cNvSpPr/>
          <p:nvPr/>
        </p:nvSpPr>
        <p:spPr>
          <a:xfrm>
            <a:off x="4254969" y="3864807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A53E43-093F-55A3-101A-89CA8F636658}"/>
              </a:ext>
            </a:extLst>
          </p:cNvPr>
          <p:cNvSpPr/>
          <p:nvPr/>
        </p:nvSpPr>
        <p:spPr>
          <a:xfrm>
            <a:off x="4988455" y="3865106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E552F8-5BDF-3F53-982D-5C63D2D1C0C3}"/>
              </a:ext>
            </a:extLst>
          </p:cNvPr>
          <p:cNvSpPr/>
          <p:nvPr/>
        </p:nvSpPr>
        <p:spPr>
          <a:xfrm>
            <a:off x="3522101" y="3864807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58110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08021 -7.40741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-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08195 3.33333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97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-0.08107 0.0013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8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13/13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520 × 10 = </a:t>
            </a:r>
          </a:p>
        </p:txBody>
      </p:sp>
    </p:spTree>
    <p:extLst>
      <p:ext uri="{BB962C8B-B14F-4D97-AF65-F5344CB8AC3E}">
        <p14:creationId xmlns:p14="http://schemas.microsoft.com/office/powerpoint/2010/main" val="41680158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fr-FR" dirty="0"/>
              <a:t>13/13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/>
              <a:t>520 × </a:t>
            </a:r>
            <a:r>
              <a:rPr lang="fr-FR" sz="6000" dirty="0"/>
              <a:t>10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6067912" y="1809605"/>
            <a:ext cx="2083796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5 200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C85D9F-B0A6-E657-268B-FB06FC5FF2B0}"/>
              </a:ext>
            </a:extLst>
          </p:cNvPr>
          <p:cNvSpPr/>
          <p:nvPr/>
        </p:nvSpPr>
        <p:spPr>
          <a:xfrm>
            <a:off x="4247139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C00000"/>
                </a:solidFill>
              </a:rPr>
              <a:t>D</a:t>
            </a:r>
            <a:endParaRPr lang="fr-FR" sz="14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A55E67-E730-DFBC-076B-5354ECEB3BF0}"/>
              </a:ext>
            </a:extLst>
          </p:cNvPr>
          <p:cNvSpPr/>
          <p:nvPr/>
        </p:nvSpPr>
        <p:spPr>
          <a:xfrm>
            <a:off x="4988456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U</a:t>
            </a:r>
            <a:endParaRPr lang="fr-FR" sz="1400" b="1" dirty="0">
              <a:solidFill>
                <a:srgbClr val="0070C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706342-FA80-B77A-0C6A-802D00DFCA18}"/>
              </a:ext>
            </a:extLst>
          </p:cNvPr>
          <p:cNvSpPr/>
          <p:nvPr/>
        </p:nvSpPr>
        <p:spPr>
          <a:xfrm>
            <a:off x="4244528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F75F53-9715-847B-26EE-20A2776B762F}"/>
              </a:ext>
            </a:extLst>
          </p:cNvPr>
          <p:cNvSpPr/>
          <p:nvPr/>
        </p:nvSpPr>
        <p:spPr>
          <a:xfrm>
            <a:off x="4988456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4A26917-F52C-1C27-9754-C0F7E7151B95}"/>
              </a:ext>
            </a:extLst>
          </p:cNvPr>
          <p:cNvSpPr/>
          <p:nvPr/>
        </p:nvSpPr>
        <p:spPr>
          <a:xfrm>
            <a:off x="3511041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B050"/>
                </a:solidFill>
              </a:rPr>
              <a:t>C</a:t>
            </a:r>
            <a:endParaRPr lang="fr-FR" sz="1400" b="1" dirty="0">
              <a:solidFill>
                <a:srgbClr val="00B05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4EE140-F3D4-BC26-3826-8383C6EEBA7C}"/>
              </a:ext>
            </a:extLst>
          </p:cNvPr>
          <p:cNvSpPr/>
          <p:nvPr/>
        </p:nvSpPr>
        <p:spPr>
          <a:xfrm>
            <a:off x="3511041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4E94AB0-610A-DDB5-62E7-70E5248B680C}"/>
              </a:ext>
            </a:extLst>
          </p:cNvPr>
          <p:cNvSpPr/>
          <p:nvPr/>
        </p:nvSpPr>
        <p:spPr>
          <a:xfrm>
            <a:off x="2772334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M</a:t>
            </a:r>
            <a:endParaRPr lang="fr-FR" sz="14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B26553-DBF8-1C68-73E7-C3338D3DBC06}"/>
              </a:ext>
            </a:extLst>
          </p:cNvPr>
          <p:cNvSpPr/>
          <p:nvPr/>
        </p:nvSpPr>
        <p:spPr>
          <a:xfrm>
            <a:off x="2772334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AD52D8-5C35-CD88-933A-EA6B527CA1C7}"/>
              </a:ext>
            </a:extLst>
          </p:cNvPr>
          <p:cNvSpPr/>
          <p:nvPr/>
        </p:nvSpPr>
        <p:spPr>
          <a:xfrm>
            <a:off x="4254969" y="3864807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A53E43-093F-55A3-101A-89CA8F636658}"/>
              </a:ext>
            </a:extLst>
          </p:cNvPr>
          <p:cNvSpPr/>
          <p:nvPr/>
        </p:nvSpPr>
        <p:spPr>
          <a:xfrm>
            <a:off x="4988455" y="3865106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E552F8-5BDF-3F53-982D-5C63D2D1C0C3}"/>
              </a:ext>
            </a:extLst>
          </p:cNvPr>
          <p:cNvSpPr/>
          <p:nvPr/>
        </p:nvSpPr>
        <p:spPr>
          <a:xfrm>
            <a:off x="3522101" y="3864807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31403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08021 -7.40741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-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08195 3.33333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97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-0.08107 0.0013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8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18 × 10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729774" y="1785430"/>
            <a:ext cx="2083796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180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C85D9F-B0A6-E657-268B-FB06FC5FF2B0}"/>
              </a:ext>
            </a:extLst>
          </p:cNvPr>
          <p:cNvSpPr/>
          <p:nvPr/>
        </p:nvSpPr>
        <p:spPr>
          <a:xfrm>
            <a:off x="4247139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C00000"/>
                </a:solidFill>
              </a:rPr>
              <a:t>D</a:t>
            </a:r>
            <a:endParaRPr lang="fr-FR" sz="14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A55E67-E730-DFBC-076B-5354ECEB3BF0}"/>
              </a:ext>
            </a:extLst>
          </p:cNvPr>
          <p:cNvSpPr/>
          <p:nvPr/>
        </p:nvSpPr>
        <p:spPr>
          <a:xfrm>
            <a:off x="4988456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U</a:t>
            </a:r>
            <a:endParaRPr lang="fr-FR" sz="1400" b="1" dirty="0">
              <a:solidFill>
                <a:srgbClr val="0070C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706342-FA80-B77A-0C6A-802D00DFCA18}"/>
              </a:ext>
            </a:extLst>
          </p:cNvPr>
          <p:cNvSpPr/>
          <p:nvPr/>
        </p:nvSpPr>
        <p:spPr>
          <a:xfrm>
            <a:off x="4244528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F75F53-9715-847B-26EE-20A2776B762F}"/>
              </a:ext>
            </a:extLst>
          </p:cNvPr>
          <p:cNvSpPr/>
          <p:nvPr/>
        </p:nvSpPr>
        <p:spPr>
          <a:xfrm>
            <a:off x="4988456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4A26917-F52C-1C27-9754-C0F7E7151B95}"/>
              </a:ext>
            </a:extLst>
          </p:cNvPr>
          <p:cNvSpPr/>
          <p:nvPr/>
        </p:nvSpPr>
        <p:spPr>
          <a:xfrm>
            <a:off x="3511041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B050"/>
                </a:solidFill>
              </a:rPr>
              <a:t>C</a:t>
            </a:r>
            <a:endParaRPr lang="fr-FR" sz="1400" b="1" dirty="0">
              <a:solidFill>
                <a:srgbClr val="00B05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4EE140-F3D4-BC26-3826-8383C6EEBA7C}"/>
              </a:ext>
            </a:extLst>
          </p:cNvPr>
          <p:cNvSpPr/>
          <p:nvPr/>
        </p:nvSpPr>
        <p:spPr>
          <a:xfrm>
            <a:off x="3511041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4E94AB0-610A-DDB5-62E7-70E5248B680C}"/>
              </a:ext>
            </a:extLst>
          </p:cNvPr>
          <p:cNvSpPr/>
          <p:nvPr/>
        </p:nvSpPr>
        <p:spPr>
          <a:xfrm>
            <a:off x="2772334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M</a:t>
            </a:r>
            <a:endParaRPr lang="fr-FR" sz="14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B26553-DBF8-1C68-73E7-C3338D3DBC06}"/>
              </a:ext>
            </a:extLst>
          </p:cNvPr>
          <p:cNvSpPr/>
          <p:nvPr/>
        </p:nvSpPr>
        <p:spPr>
          <a:xfrm>
            <a:off x="2772334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AD52D8-5C35-CD88-933A-EA6B527CA1C7}"/>
              </a:ext>
            </a:extLst>
          </p:cNvPr>
          <p:cNvSpPr/>
          <p:nvPr/>
        </p:nvSpPr>
        <p:spPr>
          <a:xfrm>
            <a:off x="4254969" y="3865106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A53E43-093F-55A3-101A-89CA8F636658}"/>
              </a:ext>
            </a:extLst>
          </p:cNvPr>
          <p:cNvSpPr/>
          <p:nvPr/>
        </p:nvSpPr>
        <p:spPr>
          <a:xfrm>
            <a:off x="4988455" y="3865106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96886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08108 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08021 3.33333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24 × 10 = </a:t>
            </a:r>
          </a:p>
        </p:txBody>
      </p:sp>
    </p:spTree>
    <p:extLst>
      <p:ext uri="{BB962C8B-B14F-4D97-AF65-F5344CB8AC3E}">
        <p14:creationId xmlns:p14="http://schemas.microsoft.com/office/powerpoint/2010/main" val="1735813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24 × 10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729774" y="1785430"/>
            <a:ext cx="2083796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240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C85D9F-B0A6-E657-268B-FB06FC5FF2B0}"/>
              </a:ext>
            </a:extLst>
          </p:cNvPr>
          <p:cNvSpPr/>
          <p:nvPr/>
        </p:nvSpPr>
        <p:spPr>
          <a:xfrm>
            <a:off x="4247139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C00000"/>
                </a:solidFill>
              </a:rPr>
              <a:t>D</a:t>
            </a:r>
            <a:endParaRPr lang="fr-FR" sz="14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A55E67-E730-DFBC-076B-5354ECEB3BF0}"/>
              </a:ext>
            </a:extLst>
          </p:cNvPr>
          <p:cNvSpPr/>
          <p:nvPr/>
        </p:nvSpPr>
        <p:spPr>
          <a:xfrm>
            <a:off x="4988456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U</a:t>
            </a:r>
            <a:endParaRPr lang="fr-FR" sz="1400" b="1" dirty="0">
              <a:solidFill>
                <a:srgbClr val="0070C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706342-FA80-B77A-0C6A-802D00DFCA18}"/>
              </a:ext>
            </a:extLst>
          </p:cNvPr>
          <p:cNvSpPr/>
          <p:nvPr/>
        </p:nvSpPr>
        <p:spPr>
          <a:xfrm>
            <a:off x="4244528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F75F53-9715-847B-26EE-20A2776B762F}"/>
              </a:ext>
            </a:extLst>
          </p:cNvPr>
          <p:cNvSpPr/>
          <p:nvPr/>
        </p:nvSpPr>
        <p:spPr>
          <a:xfrm>
            <a:off x="4988456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4A26917-F52C-1C27-9754-C0F7E7151B95}"/>
              </a:ext>
            </a:extLst>
          </p:cNvPr>
          <p:cNvSpPr/>
          <p:nvPr/>
        </p:nvSpPr>
        <p:spPr>
          <a:xfrm>
            <a:off x="3511041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B050"/>
                </a:solidFill>
              </a:rPr>
              <a:t>C</a:t>
            </a:r>
            <a:endParaRPr lang="fr-FR" sz="1400" b="1" dirty="0">
              <a:solidFill>
                <a:srgbClr val="00B05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4EE140-F3D4-BC26-3826-8383C6EEBA7C}"/>
              </a:ext>
            </a:extLst>
          </p:cNvPr>
          <p:cNvSpPr/>
          <p:nvPr/>
        </p:nvSpPr>
        <p:spPr>
          <a:xfrm>
            <a:off x="3511041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4E94AB0-610A-DDB5-62E7-70E5248B680C}"/>
              </a:ext>
            </a:extLst>
          </p:cNvPr>
          <p:cNvSpPr/>
          <p:nvPr/>
        </p:nvSpPr>
        <p:spPr>
          <a:xfrm>
            <a:off x="2772334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M</a:t>
            </a:r>
            <a:endParaRPr lang="fr-FR" sz="14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B26553-DBF8-1C68-73E7-C3338D3DBC06}"/>
              </a:ext>
            </a:extLst>
          </p:cNvPr>
          <p:cNvSpPr/>
          <p:nvPr/>
        </p:nvSpPr>
        <p:spPr>
          <a:xfrm>
            <a:off x="2772334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AD52D8-5C35-CD88-933A-EA6B527CA1C7}"/>
              </a:ext>
            </a:extLst>
          </p:cNvPr>
          <p:cNvSpPr/>
          <p:nvPr/>
        </p:nvSpPr>
        <p:spPr>
          <a:xfrm>
            <a:off x="4254969" y="3865106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A53E43-093F-55A3-101A-89CA8F636658}"/>
              </a:ext>
            </a:extLst>
          </p:cNvPr>
          <p:cNvSpPr/>
          <p:nvPr/>
        </p:nvSpPr>
        <p:spPr>
          <a:xfrm>
            <a:off x="4988455" y="3865106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99731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08108 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08021 3.33333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50 × 10 = </a:t>
            </a:r>
          </a:p>
        </p:txBody>
      </p:sp>
    </p:spTree>
    <p:extLst>
      <p:ext uri="{BB962C8B-B14F-4D97-AF65-F5344CB8AC3E}">
        <p14:creationId xmlns:p14="http://schemas.microsoft.com/office/powerpoint/2010/main" val="41353988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50 × 10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729774" y="1785430"/>
            <a:ext cx="2083796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500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C85D9F-B0A6-E657-268B-FB06FC5FF2B0}"/>
              </a:ext>
            </a:extLst>
          </p:cNvPr>
          <p:cNvSpPr/>
          <p:nvPr/>
        </p:nvSpPr>
        <p:spPr>
          <a:xfrm>
            <a:off x="4247139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C00000"/>
                </a:solidFill>
              </a:rPr>
              <a:t>D</a:t>
            </a:r>
            <a:endParaRPr lang="fr-FR" sz="14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A55E67-E730-DFBC-076B-5354ECEB3BF0}"/>
              </a:ext>
            </a:extLst>
          </p:cNvPr>
          <p:cNvSpPr/>
          <p:nvPr/>
        </p:nvSpPr>
        <p:spPr>
          <a:xfrm>
            <a:off x="4988456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U</a:t>
            </a:r>
            <a:endParaRPr lang="fr-FR" sz="1400" b="1" dirty="0">
              <a:solidFill>
                <a:srgbClr val="0070C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706342-FA80-B77A-0C6A-802D00DFCA18}"/>
              </a:ext>
            </a:extLst>
          </p:cNvPr>
          <p:cNvSpPr/>
          <p:nvPr/>
        </p:nvSpPr>
        <p:spPr>
          <a:xfrm>
            <a:off x="4244528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F75F53-9715-847B-26EE-20A2776B762F}"/>
              </a:ext>
            </a:extLst>
          </p:cNvPr>
          <p:cNvSpPr/>
          <p:nvPr/>
        </p:nvSpPr>
        <p:spPr>
          <a:xfrm>
            <a:off x="4988456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4A26917-F52C-1C27-9754-C0F7E7151B95}"/>
              </a:ext>
            </a:extLst>
          </p:cNvPr>
          <p:cNvSpPr/>
          <p:nvPr/>
        </p:nvSpPr>
        <p:spPr>
          <a:xfrm>
            <a:off x="3511041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B050"/>
                </a:solidFill>
              </a:rPr>
              <a:t>C</a:t>
            </a:r>
            <a:endParaRPr lang="fr-FR" sz="1400" b="1" dirty="0">
              <a:solidFill>
                <a:srgbClr val="00B05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4EE140-F3D4-BC26-3826-8383C6EEBA7C}"/>
              </a:ext>
            </a:extLst>
          </p:cNvPr>
          <p:cNvSpPr/>
          <p:nvPr/>
        </p:nvSpPr>
        <p:spPr>
          <a:xfrm>
            <a:off x="3511041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4E94AB0-610A-DDB5-62E7-70E5248B680C}"/>
              </a:ext>
            </a:extLst>
          </p:cNvPr>
          <p:cNvSpPr/>
          <p:nvPr/>
        </p:nvSpPr>
        <p:spPr>
          <a:xfrm>
            <a:off x="2772334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M</a:t>
            </a:r>
            <a:endParaRPr lang="fr-FR" sz="14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B26553-DBF8-1C68-73E7-C3338D3DBC06}"/>
              </a:ext>
            </a:extLst>
          </p:cNvPr>
          <p:cNvSpPr/>
          <p:nvPr/>
        </p:nvSpPr>
        <p:spPr>
          <a:xfrm>
            <a:off x="2772334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AD52D8-5C35-CD88-933A-EA6B527CA1C7}"/>
              </a:ext>
            </a:extLst>
          </p:cNvPr>
          <p:cNvSpPr/>
          <p:nvPr/>
        </p:nvSpPr>
        <p:spPr>
          <a:xfrm>
            <a:off x="4254969" y="3865106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A53E43-093F-55A3-101A-89CA8F636658}"/>
              </a:ext>
            </a:extLst>
          </p:cNvPr>
          <p:cNvSpPr/>
          <p:nvPr/>
        </p:nvSpPr>
        <p:spPr>
          <a:xfrm>
            <a:off x="4988455" y="3865106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901348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08108 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08021 3.33333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78 × 10 = </a:t>
            </a:r>
          </a:p>
        </p:txBody>
      </p:sp>
    </p:spTree>
    <p:extLst>
      <p:ext uri="{BB962C8B-B14F-4D97-AF65-F5344CB8AC3E}">
        <p14:creationId xmlns:p14="http://schemas.microsoft.com/office/powerpoint/2010/main" val="3200584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4/13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78 × 10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729774" y="1785430"/>
            <a:ext cx="2083796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780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C85D9F-B0A6-E657-268B-FB06FC5FF2B0}"/>
              </a:ext>
            </a:extLst>
          </p:cNvPr>
          <p:cNvSpPr/>
          <p:nvPr/>
        </p:nvSpPr>
        <p:spPr>
          <a:xfrm>
            <a:off x="4247139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C00000"/>
                </a:solidFill>
              </a:rPr>
              <a:t>D</a:t>
            </a:r>
            <a:endParaRPr lang="fr-FR" sz="14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A55E67-E730-DFBC-076B-5354ECEB3BF0}"/>
              </a:ext>
            </a:extLst>
          </p:cNvPr>
          <p:cNvSpPr/>
          <p:nvPr/>
        </p:nvSpPr>
        <p:spPr>
          <a:xfrm>
            <a:off x="4988456" y="3347662"/>
            <a:ext cx="741318" cy="51774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U</a:t>
            </a:r>
            <a:endParaRPr lang="fr-FR" sz="1400" b="1" dirty="0">
              <a:solidFill>
                <a:srgbClr val="0070C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706342-FA80-B77A-0C6A-802D00DFCA18}"/>
              </a:ext>
            </a:extLst>
          </p:cNvPr>
          <p:cNvSpPr/>
          <p:nvPr/>
        </p:nvSpPr>
        <p:spPr>
          <a:xfrm>
            <a:off x="4244528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F75F53-9715-847B-26EE-20A2776B762F}"/>
              </a:ext>
            </a:extLst>
          </p:cNvPr>
          <p:cNvSpPr/>
          <p:nvPr/>
        </p:nvSpPr>
        <p:spPr>
          <a:xfrm>
            <a:off x="4988456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4A26917-F52C-1C27-9754-C0F7E7151B95}"/>
              </a:ext>
            </a:extLst>
          </p:cNvPr>
          <p:cNvSpPr/>
          <p:nvPr/>
        </p:nvSpPr>
        <p:spPr>
          <a:xfrm>
            <a:off x="3511041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B050"/>
                </a:solidFill>
              </a:rPr>
              <a:t>C</a:t>
            </a:r>
            <a:endParaRPr lang="fr-FR" sz="1400" b="1" dirty="0">
              <a:solidFill>
                <a:srgbClr val="00B05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4EE140-F3D4-BC26-3826-8383C6EEBA7C}"/>
              </a:ext>
            </a:extLst>
          </p:cNvPr>
          <p:cNvSpPr/>
          <p:nvPr/>
        </p:nvSpPr>
        <p:spPr>
          <a:xfrm>
            <a:off x="3511041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4E94AB0-610A-DDB5-62E7-70E5248B680C}"/>
              </a:ext>
            </a:extLst>
          </p:cNvPr>
          <p:cNvSpPr/>
          <p:nvPr/>
        </p:nvSpPr>
        <p:spPr>
          <a:xfrm>
            <a:off x="2772334" y="3347662"/>
            <a:ext cx="741318" cy="5183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M</a:t>
            </a:r>
            <a:endParaRPr lang="fr-FR" sz="14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B26553-DBF8-1C68-73E7-C3338D3DBC06}"/>
              </a:ext>
            </a:extLst>
          </p:cNvPr>
          <p:cNvSpPr/>
          <p:nvPr/>
        </p:nvSpPr>
        <p:spPr>
          <a:xfrm>
            <a:off x="2772334" y="3865405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AD52D8-5C35-CD88-933A-EA6B527CA1C7}"/>
              </a:ext>
            </a:extLst>
          </p:cNvPr>
          <p:cNvSpPr/>
          <p:nvPr/>
        </p:nvSpPr>
        <p:spPr>
          <a:xfrm>
            <a:off x="4254969" y="3865106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A53E43-093F-55A3-101A-89CA8F636658}"/>
              </a:ext>
            </a:extLst>
          </p:cNvPr>
          <p:cNvSpPr/>
          <p:nvPr/>
        </p:nvSpPr>
        <p:spPr>
          <a:xfrm>
            <a:off x="4988455" y="3865106"/>
            <a:ext cx="741318" cy="90074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4238837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08108 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08021 3.33333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</TotalTime>
  <Words>324</Words>
  <Application>Microsoft Office PowerPoint</Application>
  <PresentationFormat>Affichage à l'écran (4:3)</PresentationFormat>
  <Paragraphs>192</Paragraphs>
  <Slides>27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secretariat</cp:lastModifiedBy>
  <cp:revision>63</cp:revision>
  <dcterms:created xsi:type="dcterms:W3CDTF">2023-02-07T14:55:57Z</dcterms:created>
  <dcterms:modified xsi:type="dcterms:W3CDTF">2026-06-27T12:58:52Z</dcterms:modified>
</cp:coreProperties>
</file>