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9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26904"/>
            <a:ext cx="9144000" cy="6531095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manipuler les formes géométriques.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Le </a:t>
            </a:r>
            <a:r>
              <a:rPr lang="fr-FR" b="1" dirty="0"/>
              <a:t>tangram</a:t>
            </a:r>
            <a:r>
              <a:rPr lang="fr-FR" dirty="0"/>
              <a:t>.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72DF5D5-997A-86FB-E933-45544EB6FD1C}"/>
              </a:ext>
            </a:extLst>
          </p:cNvPr>
          <p:cNvSpPr/>
          <p:nvPr/>
        </p:nvSpPr>
        <p:spPr>
          <a:xfrm rot="5400000">
            <a:off x="941127" y="2607441"/>
            <a:ext cx="4952009" cy="2484000"/>
          </a:xfrm>
          <a:prstGeom prst="triangle">
            <a:avLst/>
          </a:prstGeom>
          <a:solidFill>
            <a:srgbClr val="68BCE7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99E8C5B8-0328-0BC7-6C41-78D9F6C3D477}"/>
              </a:ext>
            </a:extLst>
          </p:cNvPr>
          <p:cNvSpPr/>
          <p:nvPr/>
        </p:nvSpPr>
        <p:spPr>
          <a:xfrm rot="10800000">
            <a:off x="2175130" y="1356608"/>
            <a:ext cx="4933239" cy="2473894"/>
          </a:xfrm>
          <a:prstGeom prst="triangle">
            <a:avLst/>
          </a:prstGeom>
          <a:solidFill>
            <a:srgbClr val="ED822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B12D67B4-3FEF-BECB-F453-9BB6D1D7F01A}"/>
              </a:ext>
            </a:extLst>
          </p:cNvPr>
          <p:cNvSpPr/>
          <p:nvPr/>
        </p:nvSpPr>
        <p:spPr>
          <a:xfrm rot="16200000">
            <a:off x="5239454" y="2013871"/>
            <a:ext cx="2484000" cy="1253835"/>
          </a:xfrm>
          <a:prstGeom prst="triangle">
            <a:avLst/>
          </a:prstGeom>
          <a:solidFill>
            <a:srgbClr val="0040E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DF9254-3252-BBC9-7568-14C4468AB864}"/>
              </a:ext>
            </a:extLst>
          </p:cNvPr>
          <p:cNvSpPr/>
          <p:nvPr/>
        </p:nvSpPr>
        <p:spPr>
          <a:xfrm rot="2673580">
            <a:off x="4997602" y="2985839"/>
            <a:ext cx="1745551" cy="1755830"/>
          </a:xfrm>
          <a:prstGeom prst="rect">
            <a:avLst/>
          </a:prstGeom>
          <a:solidFill>
            <a:srgbClr val="00E5A5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0A171DFB-02D2-67F0-590D-56D8FE39B040}"/>
              </a:ext>
            </a:extLst>
          </p:cNvPr>
          <p:cNvSpPr/>
          <p:nvPr/>
        </p:nvSpPr>
        <p:spPr>
          <a:xfrm>
            <a:off x="3407894" y="3865405"/>
            <a:ext cx="2484000" cy="1253835"/>
          </a:xfrm>
          <a:prstGeom prst="triangle">
            <a:avLst/>
          </a:prstGeom>
          <a:solidFill>
            <a:srgbClr val="EAE50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Parallélogramme 12">
            <a:extLst>
              <a:ext uri="{FF2B5EF4-FFF2-40B4-BE49-F238E27FC236}">
                <a16:creationId xmlns:a16="http://schemas.microsoft.com/office/drawing/2014/main" id="{76DC2DF2-BA96-07C9-1947-94184CBC907E}"/>
              </a:ext>
            </a:extLst>
          </p:cNvPr>
          <p:cNvSpPr/>
          <p:nvPr/>
        </p:nvSpPr>
        <p:spPr>
          <a:xfrm>
            <a:off x="2183215" y="5097850"/>
            <a:ext cx="3661561" cy="1235546"/>
          </a:xfrm>
          <a:prstGeom prst="parallelogram">
            <a:avLst>
              <a:gd name="adj" fmla="val 98894"/>
            </a:avLst>
          </a:prstGeom>
          <a:solidFill>
            <a:srgbClr val="E500CE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rectangle 10">
            <a:extLst>
              <a:ext uri="{FF2B5EF4-FFF2-40B4-BE49-F238E27FC236}">
                <a16:creationId xmlns:a16="http://schemas.microsoft.com/office/drawing/2014/main" id="{12148518-0892-5AA8-086D-BB3725D067BE}"/>
              </a:ext>
            </a:extLst>
          </p:cNvPr>
          <p:cNvSpPr/>
          <p:nvPr/>
        </p:nvSpPr>
        <p:spPr>
          <a:xfrm rot="16200000">
            <a:off x="4624240" y="3849396"/>
            <a:ext cx="2484000" cy="2484000"/>
          </a:xfrm>
          <a:prstGeom prst="rtTriangle">
            <a:avLst/>
          </a:prstGeom>
          <a:solidFill>
            <a:srgbClr val="0FA00F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345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72DF5D5-997A-86FB-E933-45544EB6FD1C}"/>
              </a:ext>
            </a:extLst>
          </p:cNvPr>
          <p:cNvSpPr/>
          <p:nvPr/>
        </p:nvSpPr>
        <p:spPr>
          <a:xfrm rot="5400000">
            <a:off x="941127" y="2615392"/>
            <a:ext cx="4952009" cy="2484000"/>
          </a:xfrm>
          <a:prstGeom prst="triangle">
            <a:avLst/>
          </a:prstGeom>
          <a:solidFill>
            <a:srgbClr val="68BCE7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99E8C5B8-0328-0BC7-6C41-78D9F6C3D477}"/>
              </a:ext>
            </a:extLst>
          </p:cNvPr>
          <p:cNvSpPr/>
          <p:nvPr/>
        </p:nvSpPr>
        <p:spPr>
          <a:xfrm rot="10800000">
            <a:off x="2175130" y="1375589"/>
            <a:ext cx="4933110" cy="2484000"/>
          </a:xfrm>
          <a:prstGeom prst="triangle">
            <a:avLst/>
          </a:prstGeom>
          <a:solidFill>
            <a:srgbClr val="ED822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B12D67B4-3FEF-BECB-F453-9BB6D1D7F01A}"/>
              </a:ext>
            </a:extLst>
          </p:cNvPr>
          <p:cNvSpPr/>
          <p:nvPr/>
        </p:nvSpPr>
        <p:spPr>
          <a:xfrm rot="16200000">
            <a:off x="5239454" y="2013871"/>
            <a:ext cx="2484000" cy="1253835"/>
          </a:xfrm>
          <a:prstGeom prst="triangle">
            <a:avLst/>
          </a:prstGeom>
          <a:solidFill>
            <a:srgbClr val="0040E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DF9254-3252-BBC9-7568-14C4468AB864}"/>
              </a:ext>
            </a:extLst>
          </p:cNvPr>
          <p:cNvSpPr/>
          <p:nvPr/>
        </p:nvSpPr>
        <p:spPr>
          <a:xfrm rot="2673580">
            <a:off x="5007985" y="2981384"/>
            <a:ext cx="1733425" cy="1755830"/>
          </a:xfrm>
          <a:prstGeom prst="rect">
            <a:avLst/>
          </a:prstGeom>
          <a:solidFill>
            <a:srgbClr val="00E5A5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0A171DFB-02D2-67F0-590D-56D8FE39B040}"/>
              </a:ext>
            </a:extLst>
          </p:cNvPr>
          <p:cNvSpPr/>
          <p:nvPr/>
        </p:nvSpPr>
        <p:spPr>
          <a:xfrm>
            <a:off x="3381767" y="3865405"/>
            <a:ext cx="2484000" cy="1253835"/>
          </a:xfrm>
          <a:prstGeom prst="triangle">
            <a:avLst/>
          </a:prstGeom>
          <a:solidFill>
            <a:srgbClr val="EAE50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Parallélogramme 12">
            <a:extLst>
              <a:ext uri="{FF2B5EF4-FFF2-40B4-BE49-F238E27FC236}">
                <a16:creationId xmlns:a16="http://schemas.microsoft.com/office/drawing/2014/main" id="{76DC2DF2-BA96-07C9-1947-94184CBC907E}"/>
              </a:ext>
            </a:extLst>
          </p:cNvPr>
          <p:cNvSpPr/>
          <p:nvPr/>
        </p:nvSpPr>
        <p:spPr>
          <a:xfrm>
            <a:off x="2175264" y="5097850"/>
            <a:ext cx="3661561" cy="1235546"/>
          </a:xfrm>
          <a:prstGeom prst="parallelogram">
            <a:avLst>
              <a:gd name="adj" fmla="val 98894"/>
            </a:avLst>
          </a:prstGeom>
          <a:solidFill>
            <a:srgbClr val="E500CE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rectangle 10">
            <a:extLst>
              <a:ext uri="{FF2B5EF4-FFF2-40B4-BE49-F238E27FC236}">
                <a16:creationId xmlns:a16="http://schemas.microsoft.com/office/drawing/2014/main" id="{12148518-0892-5AA8-086D-BB3725D067BE}"/>
              </a:ext>
            </a:extLst>
          </p:cNvPr>
          <p:cNvSpPr/>
          <p:nvPr/>
        </p:nvSpPr>
        <p:spPr>
          <a:xfrm rot="16200000">
            <a:off x="4624240" y="3849396"/>
            <a:ext cx="2484000" cy="2484000"/>
          </a:xfrm>
          <a:prstGeom prst="rtTriangle">
            <a:avLst/>
          </a:prstGeom>
          <a:solidFill>
            <a:srgbClr val="0FA00F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48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01111 L -0.22118 -0.014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9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5324 C -0.00643 -0.01135 -0.0066 -0.0757 -0.0066 -0.140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73 0.06574 L 0.16545 0.003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6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024 L 0.1533 0.00139 " pathEditMode="relative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3 -0.0456 L -0.04913 -0.0192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92 L 0.03855 -0.00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2152 L -0.08472 0.0141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8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10</Words>
  <Application>Microsoft Office PowerPoint</Application>
  <PresentationFormat>Affichage à l'écran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tangram.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39</cp:revision>
  <dcterms:created xsi:type="dcterms:W3CDTF">2023-02-07T14:55:57Z</dcterms:created>
  <dcterms:modified xsi:type="dcterms:W3CDTF">2026-06-27T13:15:20Z</dcterms:modified>
</cp:coreProperties>
</file>