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9"/>
  </p:handoutMasterIdLst>
  <p:sldIdLst>
    <p:sldId id="305" r:id="rId2"/>
    <p:sldId id="310" r:id="rId3"/>
    <p:sldId id="311" r:id="rId4"/>
    <p:sldId id="312" r:id="rId5"/>
    <p:sldId id="313" r:id="rId6"/>
    <p:sldId id="308" r:id="rId7"/>
    <p:sldId id="309" r:id="rId8"/>
    <p:sldId id="314" r:id="rId9"/>
    <p:sldId id="315" r:id="rId10"/>
    <p:sldId id="316" r:id="rId11"/>
    <p:sldId id="317" r:id="rId12"/>
    <p:sldId id="320" r:id="rId13"/>
    <p:sldId id="321" r:id="rId14"/>
    <p:sldId id="318" r:id="rId15"/>
    <p:sldId id="319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9, 19, 29 ou 39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</p:spTree>
    <p:extLst>
      <p:ext uri="{BB962C8B-B14F-4D97-AF65-F5344CB8AC3E}">
        <p14:creationId xmlns:p14="http://schemas.microsoft.com/office/powerpoint/2010/main" val="3686473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12830" y="2907878"/>
            <a:ext cx="20420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20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8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141 –</a:t>
            </a:r>
            <a:r>
              <a:rPr lang="fr-FR" sz="6000" dirty="0"/>
              <a:t> 19 = </a:t>
            </a:r>
          </a:p>
        </p:txBody>
      </p:sp>
    </p:spTree>
    <p:extLst>
      <p:ext uri="{BB962C8B-B14F-4D97-AF65-F5344CB8AC3E}">
        <p14:creationId xmlns:p14="http://schemas.microsoft.com/office/powerpoint/2010/main" val="3513196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141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986802" y="181237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122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4113084" y="2907878"/>
            <a:ext cx="2092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20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917312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11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839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</p:spTree>
    <p:extLst>
      <p:ext uri="{BB962C8B-B14F-4D97-AF65-F5344CB8AC3E}">
        <p14:creationId xmlns:p14="http://schemas.microsoft.com/office/powerpoint/2010/main" val="4004419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839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19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127338" y="178543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820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5367B22-3739-0C43-45AE-533ADB0F51CB}"/>
              </a:ext>
            </a:extLst>
          </p:cNvPr>
          <p:cNvSpPr txBox="1"/>
          <p:nvPr/>
        </p:nvSpPr>
        <p:spPr>
          <a:xfrm>
            <a:off x="4099438" y="2907878"/>
            <a:ext cx="20389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20 + 1 </a:t>
            </a:r>
          </a:p>
        </p:txBody>
      </p:sp>
      <p:sp>
        <p:nvSpPr>
          <p:cNvPr id="5" name="Accolade fermante 4">
            <a:extLst>
              <a:ext uri="{FF2B5EF4-FFF2-40B4-BE49-F238E27FC236}">
                <a16:creationId xmlns:a16="http://schemas.microsoft.com/office/drawing/2014/main" id="{807A1DB4-A14E-CAEA-5B99-D449A51505A8}"/>
              </a:ext>
            </a:extLst>
          </p:cNvPr>
          <p:cNvSpPr/>
          <p:nvPr/>
        </p:nvSpPr>
        <p:spPr>
          <a:xfrm rot="16200000">
            <a:off x="4917312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61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84 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397261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483300" y="1798349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55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621758" y="2907878"/>
            <a:ext cx="2092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466930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79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96 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1012020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96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986802" y="1779664"/>
            <a:ext cx="101513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621760" y="2907878"/>
            <a:ext cx="2092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480578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2944737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762 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3219625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762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986802" y="1779664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733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4072142" y="2907878"/>
            <a:ext cx="2092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903665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02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147 –</a:t>
            </a:r>
            <a:r>
              <a:rPr lang="fr-FR" sz="6000" dirty="0"/>
              <a:t> 29 = </a:t>
            </a:r>
          </a:p>
        </p:txBody>
      </p:sp>
    </p:spTree>
    <p:extLst>
      <p:ext uri="{BB962C8B-B14F-4D97-AF65-F5344CB8AC3E}">
        <p14:creationId xmlns:p14="http://schemas.microsoft.com/office/powerpoint/2010/main" val="2357683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147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29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986802" y="1779664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118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990254" y="2907878"/>
            <a:ext cx="2092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30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821778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455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 –</a:t>
            </a:r>
            <a:r>
              <a:rPr lang="fr-FR" sz="6000" dirty="0"/>
              <a:t> 39 = </a:t>
            </a:r>
          </a:p>
        </p:txBody>
      </p:sp>
    </p:spTree>
    <p:extLst>
      <p:ext uri="{BB962C8B-B14F-4D97-AF65-F5344CB8AC3E}">
        <p14:creationId xmlns:p14="http://schemas.microsoft.com/office/powerpoint/2010/main" val="360720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80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39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660724" y="178543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662702" y="2907878"/>
            <a:ext cx="21102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40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466930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92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275 –</a:t>
            </a:r>
            <a:r>
              <a:rPr lang="fr-FR" sz="6000" dirty="0"/>
              <a:t> 39 = </a:t>
            </a:r>
          </a:p>
        </p:txBody>
      </p:sp>
    </p:spTree>
    <p:extLst>
      <p:ext uri="{BB962C8B-B14F-4D97-AF65-F5344CB8AC3E}">
        <p14:creationId xmlns:p14="http://schemas.microsoft.com/office/powerpoint/2010/main" val="1161030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275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39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104134" y="1785430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236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990254" y="2907878"/>
            <a:ext cx="2096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40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821778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01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365747" y="1750498"/>
            <a:ext cx="108955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553520" y="2907878"/>
            <a:ext cx="19738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3031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86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085882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268829" y="1785431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553521" y="2907878"/>
            <a:ext cx="20420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316805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27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167123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148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53774" y="2907878"/>
            <a:ext cx="2014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11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518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751160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518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509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12830" y="2907878"/>
            <a:ext cx="205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66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274</Words>
  <Application>Microsoft Office PowerPoint</Application>
  <PresentationFormat>Affichage à l'écran (4:3)</PresentationFormat>
  <Paragraphs>106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50</cp:revision>
  <dcterms:created xsi:type="dcterms:W3CDTF">2023-02-07T14:55:57Z</dcterms:created>
  <dcterms:modified xsi:type="dcterms:W3CDTF">2026-06-27T13:00:45Z</dcterms:modified>
</cp:coreProperties>
</file>