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93" r:id="rId2"/>
    <p:sldId id="294" r:id="rId3"/>
    <p:sldId id="295" r:id="rId4"/>
    <p:sldId id="296" r:id="rId5"/>
    <p:sldId id="297" r:id="rId6"/>
    <p:sldId id="273" r:id="rId7"/>
    <p:sldId id="274" r:id="rId8"/>
    <p:sldId id="298" r:id="rId9"/>
    <p:sldId id="299" r:id="rId10"/>
    <p:sldId id="300" r:id="rId11"/>
    <p:sldId id="30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24" autoAdjust="0"/>
    <p:restoredTop sz="94660"/>
  </p:normalViewPr>
  <p:slideViewPr>
    <p:cSldViewPr snapToGrid="0">
      <p:cViewPr varScale="1">
        <p:scale>
          <a:sx n="57" d="100"/>
          <a:sy n="57" d="100"/>
        </p:scale>
        <p:origin x="90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59F5F1F-0F13-F235-572D-589CDD55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encadrer                  à la centaine.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5 704 &lt; …</a:t>
            </a:r>
          </a:p>
        </p:txBody>
      </p:sp>
    </p:spTree>
    <p:extLst>
      <p:ext uri="{BB962C8B-B14F-4D97-AF65-F5344CB8AC3E}">
        <p14:creationId xmlns:p14="http://schemas.microsoft.com/office/powerpoint/2010/main" val="2002193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5 704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5 700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21739" y="1988386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5 800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EADA6052-EF1E-8AD6-2A62-8281BA57C1A2}"/>
              </a:ext>
            </a:extLst>
          </p:cNvPr>
          <p:cNvGrpSpPr/>
          <p:nvPr/>
        </p:nvGrpSpPr>
        <p:grpSpPr>
          <a:xfrm>
            <a:off x="2165722" y="3359921"/>
            <a:ext cx="1086207" cy="1241618"/>
            <a:chOff x="-108298" y="3098943"/>
            <a:chExt cx="1086207" cy="1241618"/>
          </a:xfrm>
        </p:grpSpPr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43AE4F91-3C96-5B21-1D5B-226FEE885021}"/>
                </a:ext>
              </a:extLst>
            </p:cNvPr>
            <p:cNvSpPr txBox="1"/>
            <p:nvPr/>
          </p:nvSpPr>
          <p:spPr>
            <a:xfrm>
              <a:off x="-108298" y="3098943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FF0000"/>
                  </a:solidFill>
                </a:rPr>
                <a:t>5 704</a:t>
              </a:r>
              <a:endParaRPr lang="fr-FR" sz="2800" dirty="0"/>
            </a:p>
          </p:txBody>
        </p:sp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BFAB7CA6-790A-B788-3939-5B1270B01521}"/>
                </a:ext>
              </a:extLst>
            </p:cNvPr>
            <p:cNvCxnSpPr>
              <a:cxnSpLocks/>
            </p:cNvCxnSpPr>
            <p:nvPr/>
          </p:nvCxnSpPr>
          <p:spPr>
            <a:xfrm>
              <a:off x="89844" y="4004221"/>
              <a:ext cx="0" cy="336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Ellipse 7">
            <a:extLst>
              <a:ext uri="{FF2B5EF4-FFF2-40B4-BE49-F238E27FC236}">
                <a16:creationId xmlns:a16="http://schemas.microsoft.com/office/drawing/2014/main" id="{24CEA81F-900F-2B38-29AB-7BC93B20CF51}"/>
              </a:ext>
            </a:extLst>
          </p:cNvPr>
          <p:cNvSpPr/>
          <p:nvPr/>
        </p:nvSpPr>
        <p:spPr>
          <a:xfrm>
            <a:off x="5863810" y="3766487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E18937C0-1A70-0042-0D91-6B69AF418584}"/>
              </a:ext>
            </a:extLst>
          </p:cNvPr>
          <p:cNvSpPr/>
          <p:nvPr/>
        </p:nvSpPr>
        <p:spPr>
          <a:xfrm>
            <a:off x="1675794" y="3742916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649EA8C8-CA87-34B9-083A-552571E982E6}"/>
              </a:ext>
            </a:extLst>
          </p:cNvPr>
          <p:cNvGrpSpPr/>
          <p:nvPr/>
        </p:nvGrpSpPr>
        <p:grpSpPr>
          <a:xfrm>
            <a:off x="757387" y="3821586"/>
            <a:ext cx="6037008" cy="781821"/>
            <a:chOff x="-667480" y="3833137"/>
            <a:chExt cx="6881213" cy="1087863"/>
          </a:xfrm>
        </p:grpSpPr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C603685E-70EF-4E93-4936-E0F9F1745560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68000"/>
              <a:chOff x="349857" y="2732400"/>
              <a:chExt cx="10800000" cy="468000"/>
            </a:xfrm>
          </p:grpSpPr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C029E2C6-F05B-B2D3-4949-C8B68BC2B60B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84D3E2C7-8457-6A32-A14D-E54705E34B85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C9B468B0-4BDF-E987-47B2-13E8B3E626F8}"/>
                </a:ext>
              </a:extLst>
            </p:cNvPr>
            <p:cNvGrpSpPr/>
            <p:nvPr/>
          </p:nvGrpSpPr>
          <p:grpSpPr>
            <a:xfrm>
              <a:off x="4092301" y="4450401"/>
              <a:ext cx="2121432" cy="468000"/>
              <a:chOff x="349857" y="2732400"/>
              <a:chExt cx="4813554" cy="468000"/>
            </a:xfrm>
          </p:grpSpPr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4E275236-2329-13E2-83FA-F922BC10EF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57" y="3200400"/>
                <a:ext cx="481355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62CF6C21-A02F-83B4-0D7C-0F9221D2E52E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B290A719-8153-898A-954E-08D20567EF2F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5700</a:t>
              </a:r>
              <a:endParaRPr lang="fr-FR" sz="2800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F5CB72AA-CAFD-7E42-0466-6A8B05812FB1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5 800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8746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1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1 025 &lt; …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2D5EB615-D8FB-4A26-85BE-BDD4086B3CDB}"/>
              </a:ext>
            </a:extLst>
          </p:cNvPr>
          <p:cNvGrpSpPr/>
          <p:nvPr/>
        </p:nvGrpSpPr>
        <p:grpSpPr>
          <a:xfrm>
            <a:off x="81888" y="3558740"/>
            <a:ext cx="8983346" cy="785556"/>
            <a:chOff x="-667480" y="3833137"/>
            <a:chExt cx="10239562" cy="1093060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3768259B-C8B0-D94E-2492-981D107C9B0A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5" name="Connecteur droit 4">
                <a:extLst>
                  <a:ext uri="{FF2B5EF4-FFF2-40B4-BE49-F238E27FC236}">
                    <a16:creationId xmlns:a16="http://schemas.microsoft.com/office/drawing/2014/main" id="{DEDF890A-5450-9542-733F-57E520BCEB67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Connecteur droit 5">
                <a:extLst>
                  <a:ext uri="{FF2B5EF4-FFF2-40B4-BE49-F238E27FC236}">
                    <a16:creationId xmlns:a16="http://schemas.microsoft.com/office/drawing/2014/main" id="{AE4CE913-7593-7168-EF3C-AE30AB8536C9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necteur droit 7">
                <a:extLst>
                  <a:ext uri="{FF2B5EF4-FFF2-40B4-BE49-F238E27FC236}">
                    <a16:creationId xmlns:a16="http://schemas.microsoft.com/office/drawing/2014/main" id="{B58EEFAF-E2C5-5C48-0009-1979F07F100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1F6E0079-C827-7042-6CC9-8E328D306F56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5A38F652-A365-ED3B-3B03-A144B3398C8A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D1FF660E-8A6A-5657-7590-CF3F77A1F420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347126B3-224F-FB28-F534-45D7E09DBAF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93B8C5A7-13AB-C72F-D189-1AA675B732FF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0F30F1BC-D399-931E-A486-EE5152603C4F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9F1827EA-D9C3-3FFF-11EA-2CD25745DED8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77F13697-9132-6693-EBC6-5138469210FA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900</a:t>
              </a:r>
              <a:endParaRPr lang="fr-FR" sz="2800" dirty="0"/>
            </a:p>
          </p:txBody>
        </p: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8B01B46A-12ED-0B59-0AAF-2AAA634DBB4D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326394D8-8C40-E1E7-0F38-424F10E69D52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1 000</a:t>
              </a:r>
              <a:endParaRPr lang="fr-FR" sz="2800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25EF3FC2-CA52-8101-B3B9-E8AF2A9BDB4D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1 100</a:t>
              </a:r>
              <a:endParaRPr lang="fr-FR" sz="2800" dirty="0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7F011DBE-845D-EE7B-798D-8B8AF0186DC5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1 200</a:t>
              </a:r>
              <a:endParaRPr lang="fr-FR" sz="2800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5873E05C-7103-7231-4ABA-CF5E274CAAC3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1 300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6039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2711640" y="3194853"/>
            <a:ext cx="1086207" cy="1162142"/>
            <a:chOff x="3147042" y="3176552"/>
            <a:chExt cx="1086207" cy="1162142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3147042" y="3176552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FF0000"/>
                  </a:solidFill>
                </a:rPr>
                <a:t>1 025</a:t>
              </a:r>
              <a:endParaRPr lang="fr-FR" sz="2800" dirty="0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539965" y="4002104"/>
              <a:ext cx="0" cy="33659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2401635" y="35460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1 025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1 000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3810240" y="35460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94106" y="1991269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1 100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3F3D0FA-DDD4-EA2E-5A0D-C76A0D74BA99}"/>
              </a:ext>
            </a:extLst>
          </p:cNvPr>
          <p:cNvGrpSpPr/>
          <p:nvPr/>
        </p:nvGrpSpPr>
        <p:grpSpPr>
          <a:xfrm>
            <a:off x="81888" y="3558740"/>
            <a:ext cx="8983346" cy="785556"/>
            <a:chOff x="-667480" y="3833137"/>
            <a:chExt cx="10239562" cy="1093060"/>
          </a:xfrm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EFBCFBBD-7B19-BA8D-CD10-4512BB95FA65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41FA7015-E8E1-D09F-7CC2-8A2630F069A0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F5C4EF17-A7DE-2AC7-6FD1-00F2141065C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47D24EC4-81FA-4906-3052-E632A7755C88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294180FB-CF4C-8806-F9F4-CFD100F93B7D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95AE8022-AE45-C4E3-10A4-39FBE2A03D0B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05AA21DE-4892-2FAC-210D-79E997ACD91C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4A8C760C-8122-0E8E-4BB1-EEE209309FE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70512E7B-C090-3697-363D-61F71B0BE75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E4FFDEEB-5E81-FE66-A21A-CA09982BE1B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86F2CA67-96E0-28F4-2621-9B26D267825C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75B1258E-8487-4926-821A-DB6A85B0E0F6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900</a:t>
              </a:r>
              <a:endParaRPr lang="fr-FR" sz="2800" dirty="0"/>
            </a:p>
          </p:txBody>
        </p: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6DB927EC-C124-1EED-7609-B8A15D498AE0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D33B3A05-66BA-18EC-E2B8-8D039FE8F4D3}"/>
                </a:ext>
              </a:extLst>
            </p:cNvPr>
            <p:cNvSpPr txBox="1"/>
            <p:nvPr/>
          </p:nvSpPr>
          <p:spPr>
            <a:xfrm>
              <a:off x="1951234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1 000</a:t>
              </a:r>
              <a:endParaRPr lang="fr-FR" sz="2800" dirty="0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161FBFB6-E325-6D2E-E659-97BCF928A6D4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1 100</a:t>
              </a:r>
              <a:endParaRPr lang="fr-FR" sz="2800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AAB1B8CA-CC1E-8234-1BC2-8C93E17722DF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1 200</a:t>
              </a:r>
              <a:endParaRPr lang="fr-FR" sz="28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59E4B5AE-7A98-0474-88CE-6D8D81A0A3F9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1 300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9542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7 958 &lt; …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2D5EB615-D8FB-4A26-85BE-BDD4086B3CDB}"/>
              </a:ext>
            </a:extLst>
          </p:cNvPr>
          <p:cNvGrpSpPr/>
          <p:nvPr/>
        </p:nvGrpSpPr>
        <p:grpSpPr>
          <a:xfrm>
            <a:off x="95536" y="3558740"/>
            <a:ext cx="8983346" cy="785556"/>
            <a:chOff x="-667480" y="3833137"/>
            <a:chExt cx="10239562" cy="1093060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3768259B-C8B0-D94E-2492-981D107C9B0A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5" name="Connecteur droit 4">
                <a:extLst>
                  <a:ext uri="{FF2B5EF4-FFF2-40B4-BE49-F238E27FC236}">
                    <a16:creationId xmlns:a16="http://schemas.microsoft.com/office/drawing/2014/main" id="{DEDF890A-5450-9542-733F-57E520BCEB67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Connecteur droit 5">
                <a:extLst>
                  <a:ext uri="{FF2B5EF4-FFF2-40B4-BE49-F238E27FC236}">
                    <a16:creationId xmlns:a16="http://schemas.microsoft.com/office/drawing/2014/main" id="{AE4CE913-7593-7168-EF3C-AE30AB8536C9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necteur droit 7">
                <a:extLst>
                  <a:ext uri="{FF2B5EF4-FFF2-40B4-BE49-F238E27FC236}">
                    <a16:creationId xmlns:a16="http://schemas.microsoft.com/office/drawing/2014/main" id="{B58EEFAF-E2C5-5C48-0009-1979F07F100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1F6E0079-C827-7042-6CC9-8E328D306F56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5A38F652-A365-ED3B-3B03-A144B3398C8A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D1FF660E-8A6A-5657-7590-CF3F77A1F420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347126B3-224F-FB28-F534-45D7E09DBAF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93B8C5A7-13AB-C72F-D189-1AA675B732FF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0F30F1BC-D399-931E-A486-EE5152603C4F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9F1827EA-D9C3-3FFF-11EA-2CD25745DED8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77F13697-9132-6693-EBC6-5138469210FA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7 600</a:t>
              </a:r>
              <a:endParaRPr lang="fr-FR" sz="2800" dirty="0"/>
            </a:p>
          </p:txBody>
        </p: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8B01B46A-12ED-0B59-0AAF-2AAA634DBB4D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326394D8-8C40-E1E7-0F38-424F10E69D52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7 700</a:t>
              </a:r>
              <a:endParaRPr lang="fr-FR" sz="2800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25EF3FC2-CA52-8101-B3B9-E8AF2A9BDB4D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 7 800</a:t>
              </a:r>
              <a:endParaRPr lang="fr-FR" sz="2800" dirty="0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7F011DBE-845D-EE7B-798D-8B8AF0186DC5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7 900</a:t>
              </a:r>
              <a:endParaRPr lang="fr-FR" sz="2800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5873E05C-7103-7231-4ABA-CF5E274CAAC3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8 000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30393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5917543" y="3227420"/>
            <a:ext cx="1086207" cy="1121108"/>
            <a:chOff x="5268824" y="3183294"/>
            <a:chExt cx="1086207" cy="1121108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5268824" y="3183294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FF0000"/>
                  </a:solidFill>
                </a:rPr>
                <a:t>7958</a:t>
              </a:r>
              <a:endParaRPr lang="fr-FR" sz="2800" dirty="0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5698079" y="3734062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5191219" y="3483936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7 958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7 900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6584932" y="3491197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94106" y="1991269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8 000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3F3D0FA-DDD4-EA2E-5A0D-C76A0D74BA99}"/>
              </a:ext>
            </a:extLst>
          </p:cNvPr>
          <p:cNvGrpSpPr/>
          <p:nvPr/>
        </p:nvGrpSpPr>
        <p:grpSpPr>
          <a:xfrm>
            <a:off x="81888" y="3527441"/>
            <a:ext cx="8983346" cy="816857"/>
            <a:chOff x="-667480" y="3789584"/>
            <a:chExt cx="10239562" cy="1136613"/>
          </a:xfrm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EFBCFBBD-7B19-BA8D-CD10-4512BB95FA65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41FA7015-E8E1-D09F-7CC2-8A2630F069A0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F5C4EF17-A7DE-2AC7-6FD1-00F2141065C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47D24EC4-81FA-4906-3052-E632A7755C88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294180FB-CF4C-8806-F9F4-CFD100F93B7D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95AE8022-AE45-C4E3-10A4-39FBE2A03D0B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05AA21DE-4892-2FAC-210D-79E997ACD91C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4A8C760C-8122-0E8E-4BB1-EEE209309FE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70512E7B-C090-3697-363D-61F71B0BE75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E4FFDEEB-5E81-FE66-A21A-CA09982BE1B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86F2CA67-96E0-28F4-2621-9B26D267825C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75B1258E-8487-4926-821A-DB6A85B0E0F6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7 600</a:t>
              </a:r>
              <a:endParaRPr lang="fr-FR" sz="2800" dirty="0"/>
            </a:p>
          </p:txBody>
        </p: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6DB927EC-C124-1EED-7609-B8A15D498AE0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D33B3A05-66BA-18EC-E2B8-8D039FE8F4D3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7 700</a:t>
              </a:r>
              <a:endParaRPr lang="fr-FR" sz="2800" dirty="0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161FBFB6-E325-6D2E-E659-97BCF928A6D4}"/>
                </a:ext>
              </a:extLst>
            </p:cNvPr>
            <p:cNvSpPr txBox="1"/>
            <p:nvPr/>
          </p:nvSpPr>
          <p:spPr>
            <a:xfrm>
              <a:off x="3545189" y="3865546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7 800</a:t>
              </a:r>
              <a:endParaRPr lang="fr-FR" sz="2800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AAB1B8CA-CC1E-8234-1BC2-8C93E17722DF}"/>
                </a:ext>
              </a:extLst>
            </p:cNvPr>
            <p:cNvSpPr txBox="1"/>
            <p:nvPr/>
          </p:nvSpPr>
          <p:spPr>
            <a:xfrm>
              <a:off x="5144055" y="3808573"/>
              <a:ext cx="1069678" cy="642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7 900</a:t>
              </a:r>
              <a:endParaRPr lang="fr-FR" sz="28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59E4B5AE-7A98-0474-88CE-6D8D81A0A3F9}"/>
                </a:ext>
              </a:extLst>
            </p:cNvPr>
            <p:cNvSpPr txBox="1"/>
            <p:nvPr/>
          </p:nvSpPr>
          <p:spPr>
            <a:xfrm>
              <a:off x="6748573" y="3789584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8 000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591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2 508 &lt; …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2817929" y="3050829"/>
            <a:ext cx="1086207" cy="1287863"/>
            <a:chOff x="3457883" y="3143043"/>
            <a:chExt cx="1086207" cy="1222962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3457883" y="3143043"/>
              <a:ext cx="1086207" cy="438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FF0000"/>
                  </a:solidFill>
                </a:rPr>
                <a:t>2 508</a:t>
              </a:r>
              <a:endParaRPr lang="fr-FR" sz="2800" dirty="0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638020" y="4046616"/>
              <a:ext cx="0" cy="31938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2508439" y="3475401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2 508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2 500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3851184" y="3491470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45847" y="1964881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2 600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2B7D925-AF13-E95C-40C0-93F92C00CD20}"/>
              </a:ext>
            </a:extLst>
          </p:cNvPr>
          <p:cNvGrpSpPr/>
          <p:nvPr/>
        </p:nvGrpSpPr>
        <p:grpSpPr>
          <a:xfrm>
            <a:off x="122832" y="3505117"/>
            <a:ext cx="8983346" cy="839178"/>
            <a:chOff x="-667480" y="3758524"/>
            <a:chExt cx="10239562" cy="1167673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7BFCBC61-C0E0-FB7A-AC4A-2503F03BE2E8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FB6047DF-FE8D-6CB7-5148-60762FA2B35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4BD01991-D56C-60C3-B1AA-F32072C06878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1B63504-66E3-0D30-3A7F-4568756FDF9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1F8F5786-D67C-789B-2C04-04217CF85C39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809B6F84-E9F5-5CB1-F884-4239456F7C8B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8D40F1B3-8360-3ACB-3F9C-4D97A6D9E84F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929431F6-8023-99A8-E910-EA14D4EFD3F6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2FE1975D-A845-3C67-CE2F-7A744CF7ECB9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EE5B175A-0E0C-0639-D56B-CD7FF3F2A9FF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1FD8FA4-66E1-5369-76D7-E14E748B358F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F43D6A51-0E0E-9F7B-9EE2-F008F68FE179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2 400</a:t>
              </a:r>
              <a:endParaRPr lang="fr-FR" sz="28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B79FE3E5-7087-1061-5C2A-DB2F120A6D4E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497FEFFF-9966-4046-61A1-9B1FDB79A9BA}"/>
                </a:ext>
              </a:extLst>
            </p:cNvPr>
            <p:cNvSpPr txBox="1"/>
            <p:nvPr/>
          </p:nvSpPr>
          <p:spPr>
            <a:xfrm>
              <a:off x="2044768" y="3758524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2 500</a:t>
              </a:r>
              <a:endParaRPr lang="fr-FR" sz="2800" dirty="0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22401EB9-585D-3C0E-2892-532BCC394BF5}"/>
                </a:ext>
              </a:extLst>
            </p:cNvPr>
            <p:cNvSpPr txBox="1"/>
            <p:nvPr/>
          </p:nvSpPr>
          <p:spPr>
            <a:xfrm>
              <a:off x="3541629" y="3767314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2 600</a:t>
              </a:r>
              <a:endParaRPr lang="fr-FR" sz="2800" dirty="0"/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1A0F8EA1-EEF3-D256-2082-A8B2BA4D265B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2 700</a:t>
              </a:r>
              <a:endParaRPr lang="fr-FR" sz="2800" dirty="0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4DD7312F-1EA0-D14B-71C8-EAE5F668BB82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2 800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720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2 999 &lt; …</a:t>
            </a:r>
          </a:p>
        </p:txBody>
      </p:sp>
    </p:spTree>
    <p:extLst>
      <p:ext uri="{BB962C8B-B14F-4D97-AF65-F5344CB8AC3E}">
        <p14:creationId xmlns:p14="http://schemas.microsoft.com/office/powerpoint/2010/main" val="537681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5648684" y="3346987"/>
            <a:ext cx="1086207" cy="1244483"/>
            <a:chOff x="3374664" y="2906318"/>
            <a:chExt cx="1086207" cy="1316719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3374664" y="2906318"/>
              <a:ext cx="1086207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FF0000"/>
                  </a:solidFill>
                </a:rPr>
                <a:t>2 999</a:t>
              </a:r>
              <a:endParaRPr lang="fr-FR" sz="2800" dirty="0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922103" y="3965214"/>
              <a:ext cx="0" cy="257823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1719014" y="3742916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2 999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2 900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5896997" y="3824574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21739" y="1988386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3 000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2B7D925-AF13-E95C-40C0-93F92C00CD20}"/>
              </a:ext>
            </a:extLst>
          </p:cNvPr>
          <p:cNvGrpSpPr/>
          <p:nvPr/>
        </p:nvGrpSpPr>
        <p:grpSpPr>
          <a:xfrm>
            <a:off x="757387" y="3821586"/>
            <a:ext cx="6037008" cy="781821"/>
            <a:chOff x="-667480" y="3833137"/>
            <a:chExt cx="6881213" cy="1087863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7BFCBC61-C0E0-FB7A-AC4A-2503F03BE2E8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68000"/>
              <a:chOff x="349857" y="2732400"/>
              <a:chExt cx="10800000" cy="468000"/>
            </a:xfrm>
          </p:grpSpPr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FB6047DF-FE8D-6CB7-5148-60762FA2B35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1B63504-66E3-0D30-3A7F-4568756FDF9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8D40F1B3-8360-3ACB-3F9C-4D97A6D9E84F}"/>
                </a:ext>
              </a:extLst>
            </p:cNvPr>
            <p:cNvGrpSpPr/>
            <p:nvPr/>
          </p:nvGrpSpPr>
          <p:grpSpPr>
            <a:xfrm>
              <a:off x="4092301" y="4565324"/>
              <a:ext cx="2121432" cy="353077"/>
              <a:chOff x="349857" y="2847323"/>
              <a:chExt cx="4813554" cy="353077"/>
            </a:xfrm>
          </p:grpSpPr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929431F6-8023-99A8-E910-EA14D4EFD3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857" y="3200400"/>
                <a:ext cx="481355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2FE1975D-A845-3C67-CE2F-7A744CF7ECB9}"/>
                  </a:ext>
                </a:extLst>
              </p:cNvPr>
              <p:cNvCxnSpPr>
                <a:cxnSpLocks/>
                <a:stCxn id="50" idx="4"/>
              </p:cNvCxnSpPr>
              <p:nvPr/>
            </p:nvCxnSpPr>
            <p:spPr>
              <a:xfrm>
                <a:off x="3925990" y="2847323"/>
                <a:ext cx="23866" cy="35307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F43D6A51-0E0E-9F7B-9EE2-F008F68FE179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2 900</a:t>
              </a:r>
              <a:endParaRPr lang="fr-FR" sz="2800" dirty="0"/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1A0F8EA1-EEF3-D256-2082-A8B2BA4D265B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3 000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551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9</TotalTime>
  <Words>217</Words>
  <Application>Microsoft Office PowerPoint</Application>
  <PresentationFormat>Affichage à l'écran (4:3)</PresentationFormat>
  <Paragraphs>76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Utilise la droite graduée pour encadrer à la centaine.</vt:lpstr>
      <vt:lpstr>Correction </vt:lpstr>
      <vt:lpstr>Utilise la droite graduée pour encadrer à la centaine.</vt:lpstr>
      <vt:lpstr>Correction </vt:lpstr>
      <vt:lpstr>Utilise la droite graduée pour encadrer à la centaine.</vt:lpstr>
      <vt:lpstr>Correction </vt:lpstr>
      <vt:lpstr>Utilise la droite graduée pour encadrer à la centaine.</vt:lpstr>
      <vt:lpstr>Correction </vt:lpstr>
      <vt:lpstr>Utilise la droite graduée pour encadrer à la centaine.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49</cp:revision>
  <dcterms:created xsi:type="dcterms:W3CDTF">2023-02-07T14:55:57Z</dcterms:created>
  <dcterms:modified xsi:type="dcterms:W3CDTF">2026-06-27T13:33:13Z</dcterms:modified>
</cp:coreProperties>
</file>