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93" r:id="rId2"/>
    <p:sldId id="294" r:id="rId3"/>
    <p:sldId id="295" r:id="rId4"/>
    <p:sldId id="296" r:id="rId5"/>
    <p:sldId id="297" r:id="rId6"/>
    <p:sldId id="273" r:id="rId7"/>
    <p:sldId id="274" r:id="rId8"/>
    <p:sldId id="298" r:id="rId9"/>
    <p:sldId id="299" r:id="rId10"/>
    <p:sldId id="300" r:id="rId11"/>
    <p:sldId id="30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24" autoAdjust="0"/>
    <p:restoredTop sz="94660"/>
  </p:normalViewPr>
  <p:slideViewPr>
    <p:cSldViewPr snapToGrid="0">
      <p:cViewPr varScale="1">
        <p:scale>
          <a:sx n="57" d="100"/>
          <a:sy n="57" d="100"/>
        </p:scale>
        <p:origin x="90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30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59F5F1F-0F13-F235-572D-589CDD55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encadrer                 à la centaine.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5 964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D5EB615-D8FB-4A26-85BE-BDD4086B3CDB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3768259B-C8B0-D94E-2492-981D107C9B0A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DEDF890A-5450-9542-733F-57E520BCEB67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AE4CE913-7593-7168-EF3C-AE30AB8536C9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B58EEFAF-E2C5-5C48-0009-1979F07F100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1F6E0079-C827-7042-6CC9-8E328D306F5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A38F652-A365-ED3B-3B03-A144B3398C8A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D1FF660E-8A6A-5657-7590-CF3F77A1F420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347126B3-224F-FB28-F534-45D7E09DBAF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3B8C5A7-13AB-C72F-D189-1AA675B732F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0F30F1BC-D399-931E-A486-EE5152603C4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9F1827EA-D9C3-3FFF-11EA-2CD25745DED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7F13697-9132-6693-EBC6-5138469210FA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5 700</a:t>
              </a:r>
              <a:endParaRPr lang="fr-FR" sz="28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B01B46A-12ED-0B59-0AAF-2AAA634DBB4D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326394D8-8C40-E1E7-0F38-424F10E69D52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5 800</a:t>
              </a:r>
              <a:endParaRPr lang="fr-FR" sz="28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5EF3FC2-CA52-8101-B3B9-E8AF2A9BDB4D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5 900</a:t>
              </a:r>
              <a:endParaRPr lang="fr-FR" sz="28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F011DBE-845D-EE7B-798D-8B8AF0186DC5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6 000</a:t>
              </a:r>
              <a:endParaRPr lang="fr-FR" sz="28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873E05C-7103-7231-4ABA-CF5E274CAAC3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6 100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02193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4513026" y="3203847"/>
            <a:ext cx="1086207" cy="1134846"/>
            <a:chOff x="2996914" y="3203848"/>
            <a:chExt cx="1086207" cy="1134846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2996914" y="3203848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5 964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3768354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3728231" y="352683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5 964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5 900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5141152" y="353030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21739" y="1988386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6 000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1723F6F5-A370-94AF-5419-33C439796745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CC14BCF6-0FA3-4FEE-BBED-2D6D11C3BDFD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27E8C441-5DB7-CA39-C7EA-8469E5497DF1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850E7271-34AE-2124-D2E9-FEF0D5919DB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C4597951-7A07-DFA3-C22D-0A7B1630A4C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8CF95A9C-0683-DF28-D6C8-9E8EB3668DE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0B211E63-ED82-83BD-0672-8199012A3025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60895572-C4CC-D1F3-A39D-B80A1807B596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EAC024F5-F718-4D0D-4CE6-19767748DAA8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84519A30-5D67-C790-5347-DF63CC67692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F545E599-4BA2-4672-4AF1-539C3FB3EED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35221C59-F93A-9EB9-025E-7C90485320E7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8BC3D76E-E350-CF9E-FB60-F4E4599EE98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5 700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109E85A6-BF47-360F-42BD-AF7040898EF6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C87B710D-6B3A-3327-53AA-94770D10C158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5 800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49CE9C81-435F-C9A6-16BD-08C3D296DE38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5 900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54B79379-8A25-52EE-77C6-1AD02FEDE20B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6 000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A0037B52-6851-9B28-0199-6F51A9518493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6 100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8746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1 292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D5EB615-D8FB-4A26-85BE-BDD4086B3CDB}"/>
              </a:ext>
            </a:extLst>
          </p:cNvPr>
          <p:cNvGrpSpPr/>
          <p:nvPr/>
        </p:nvGrpSpPr>
        <p:grpSpPr>
          <a:xfrm>
            <a:off x="95536" y="3558740"/>
            <a:ext cx="8983346" cy="785556"/>
            <a:chOff x="-667480" y="3833137"/>
            <a:chExt cx="10239562" cy="1093060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3768259B-C8B0-D94E-2492-981D107C9B0A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DEDF890A-5450-9542-733F-57E520BCEB67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AE4CE913-7593-7168-EF3C-AE30AB8536C9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B58EEFAF-E2C5-5C48-0009-1979F07F100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1F6E0079-C827-7042-6CC9-8E328D306F5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A38F652-A365-ED3B-3B03-A144B3398C8A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D1FF660E-8A6A-5657-7590-CF3F77A1F420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347126B3-224F-FB28-F534-45D7E09DBAF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3B8C5A7-13AB-C72F-D189-1AA675B732F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0F30F1BC-D399-931E-A486-EE5152603C4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9F1827EA-D9C3-3FFF-11EA-2CD25745DED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7F13697-9132-6693-EBC6-5138469210FA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B01B46A-12ED-0B59-0AAF-2AAA634DBB4D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326394D8-8C40-E1E7-0F38-424F10E69D52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5EF3FC2-CA52-8101-B3B9-E8AF2A9BDB4D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F011DBE-845D-EE7B-798D-8B8AF0186DC5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1 400</a:t>
              </a:r>
              <a:endParaRPr lang="fr-FR" sz="28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873E05C-7103-7231-4ABA-CF5E274CAAC3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1 500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6039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3485793" y="3095277"/>
            <a:ext cx="1086207" cy="1283070"/>
            <a:chOff x="2975372" y="1487960"/>
            <a:chExt cx="1086207" cy="1283070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2975372" y="1487960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1 292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40017" y="2431523"/>
              <a:ext cx="0" cy="33950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360691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1 292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1 200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755648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94106" y="1991269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1 300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0" y="3599684"/>
            <a:ext cx="8983346" cy="785556"/>
            <a:chOff x="-667480" y="3833137"/>
            <a:chExt cx="10239562" cy="1093060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47D24EC4-81FA-4906-3052-E632A7755C8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AE8022-AE45-C4E3-10A4-39FBE2A03D0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0512E7B-C090-3697-363D-61F71B0BE75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86F2CA67-96E0-28F4-2621-9B26D267825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5B1258E-8487-4926-821A-DB6A85B0E0F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161FBFB6-E325-6D2E-E659-97BCF928A6D4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AAB1B8CA-CC1E-8234-1BC2-8C93E17722DF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1 400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1 500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9542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1 438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D5EB615-D8FB-4A26-85BE-BDD4086B3CDB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3768259B-C8B0-D94E-2492-981D107C9B0A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DEDF890A-5450-9542-733F-57E520BCEB67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AE4CE913-7593-7168-EF3C-AE30AB8536C9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B58EEFAF-E2C5-5C48-0009-1979F07F100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1F6E0079-C827-7042-6CC9-8E328D306F5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A38F652-A365-ED3B-3B03-A144B3398C8A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D1FF660E-8A6A-5657-7590-CF3F77A1F420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347126B3-224F-FB28-F534-45D7E09DBAF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3B8C5A7-13AB-C72F-D189-1AA675B732F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0F30F1BC-D399-931E-A486-EE5152603C4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9F1827EA-D9C3-3FFF-11EA-2CD25745DED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7F13697-9132-6693-EBC6-5138469210FA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B01B46A-12ED-0B59-0AAF-2AAA634DBB4D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326394D8-8C40-E1E7-0F38-424F10E69D52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5EF3FC2-CA52-8101-B3B9-E8AF2A9BDB4D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F011DBE-845D-EE7B-798D-8B8AF0186DC5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1 400</a:t>
              </a:r>
              <a:endParaRPr lang="fr-FR" sz="28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873E05C-7103-7231-4ABA-CF5E274CAAC3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1 500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30393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258665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5648697" y="3151453"/>
            <a:ext cx="1086207" cy="1202996"/>
            <a:chOff x="5227880" y="3115054"/>
            <a:chExt cx="1086207" cy="1202996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5227880" y="3115054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1 438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5616191" y="3747710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5109331" y="348393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1 438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1 400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6530340" y="3491197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94106" y="1991269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1 500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3F3D0FA-DDD4-EA2E-5A0D-C76A0D74BA99}"/>
              </a:ext>
            </a:extLst>
          </p:cNvPr>
          <p:cNvGrpSpPr/>
          <p:nvPr/>
        </p:nvGrpSpPr>
        <p:grpSpPr>
          <a:xfrm>
            <a:off x="0" y="3513794"/>
            <a:ext cx="8983346" cy="830506"/>
            <a:chOff x="-667480" y="3770593"/>
            <a:chExt cx="10239562" cy="1155604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EFBCFBBD-7B19-BA8D-CD10-4512BB95FA65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41FA7015-E8E1-D09F-7CC2-8A2630F069A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F5C4EF17-A7DE-2AC7-6FD1-00F2141065C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47D24EC4-81FA-4906-3052-E632A7755C8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294180FB-CF4C-8806-F9F4-CFD100F93B7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AE8022-AE45-C4E3-10A4-39FBE2A03D0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5AA21DE-4892-2FAC-210D-79E997ACD91C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A8C760C-8122-0E8E-4BB1-EEE209309FE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0512E7B-C090-3697-363D-61F71B0BE75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4FFDEEB-5E81-FE66-A21A-CA09982BE1B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86F2CA67-96E0-28F4-2621-9B26D267825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75B1258E-8487-4926-821A-DB6A85B0E0F6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1 100</a:t>
              </a:r>
              <a:endParaRPr lang="fr-FR" sz="2800" dirty="0"/>
            </a:p>
          </p:txBody>
        </p: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6DB927EC-C124-1EED-7609-B8A15D498AE0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33B3A05-66BA-18EC-E2B8-8D039FE8F4D3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1 200</a:t>
              </a:r>
              <a:endParaRPr lang="fr-FR" sz="2800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161FBFB6-E325-6D2E-E659-97BCF928A6D4}"/>
                </a:ext>
              </a:extLst>
            </p:cNvPr>
            <p:cNvSpPr txBox="1"/>
            <p:nvPr/>
          </p:nvSpPr>
          <p:spPr>
            <a:xfrm>
              <a:off x="3545189" y="3865546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1 300</a:t>
              </a:r>
              <a:endParaRPr lang="fr-FR" sz="28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AAB1B8CA-CC1E-8234-1BC2-8C93E17722DF}"/>
                </a:ext>
              </a:extLst>
            </p:cNvPr>
            <p:cNvSpPr txBox="1"/>
            <p:nvPr/>
          </p:nvSpPr>
          <p:spPr>
            <a:xfrm>
              <a:off x="5144055" y="3770593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1 400</a:t>
              </a:r>
              <a:endParaRPr lang="fr-FR" sz="28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9E4B5AE-7A98-0474-88CE-6D8D81A0A3F9}"/>
                </a:ext>
              </a:extLst>
            </p:cNvPr>
            <p:cNvSpPr txBox="1"/>
            <p:nvPr/>
          </p:nvSpPr>
          <p:spPr>
            <a:xfrm>
              <a:off x="6748573" y="3770594"/>
              <a:ext cx="1069678" cy="642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1 500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591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3 750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D5EB615-D8FB-4A26-85BE-BDD4086B3CDB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3768259B-C8B0-D94E-2492-981D107C9B0A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DEDF890A-5450-9542-733F-57E520BCEB67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AE4CE913-7593-7168-EF3C-AE30AB8536C9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B58EEFAF-E2C5-5C48-0009-1979F07F100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1F6E0079-C827-7042-6CC9-8E328D306F5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A38F652-A365-ED3B-3B03-A144B3398C8A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D1FF660E-8A6A-5657-7590-CF3F77A1F420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347126B3-224F-FB28-F534-45D7E09DBAF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3B8C5A7-13AB-C72F-D189-1AA675B732F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0F30F1BC-D399-931E-A486-EE5152603C4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9F1827EA-D9C3-3FFF-11EA-2CD25745DED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7F13697-9132-6693-EBC6-5138469210FA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3 600</a:t>
              </a:r>
              <a:endParaRPr lang="fr-FR" sz="28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B01B46A-12ED-0B59-0AAF-2AAA634DBB4D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326394D8-8C40-E1E7-0F38-424F10E69D52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3 700</a:t>
              </a:r>
              <a:endParaRPr lang="fr-FR" sz="28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5EF3FC2-CA52-8101-B3B9-E8AF2A9BDB4D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3 800</a:t>
              </a:r>
              <a:endParaRPr lang="fr-FR" sz="28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F011DBE-845D-EE7B-798D-8B8AF0186DC5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3 900</a:t>
              </a:r>
              <a:endParaRPr lang="fr-FR" sz="28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873E05C-7103-7231-4ABA-CF5E274CAAC3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272313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2996914" y="3203848"/>
            <a:ext cx="1086207" cy="1125018"/>
            <a:chOff x="2996914" y="3203848"/>
            <a:chExt cx="1086207" cy="1125018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2996914" y="3203848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3 750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471726" y="3758526"/>
              <a:ext cx="0" cy="5703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2360691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3 750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3 700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3755648" y="3546062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45847" y="1964881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3 800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2B7D925-AF13-E95C-40C0-93F92C00CD20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7BFCBC61-C0E0-FB7A-AC4A-2503F03BE2E8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FB6047DF-FE8D-6CB7-5148-60762FA2B35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4BD01991-D56C-60C3-B1AA-F32072C06878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1B63504-66E3-0D30-3A7F-4568756FDF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1F8F5786-D67C-789B-2C04-04217CF85C39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809B6F84-E9F5-5CB1-F884-4239456F7C8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D40F1B3-8360-3ACB-3F9C-4D97A6D9E84F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29431F6-8023-99A8-E910-EA14D4EFD3F6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FE1975D-A845-3C67-CE2F-7A744CF7ECB9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E5B175A-0E0C-0639-D56B-CD7FF3F2A9F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1FD8FA4-66E1-5369-76D7-E14E748B358F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43D6A51-0E0E-9F7B-9EE2-F008F68FE179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3 600</a:t>
              </a:r>
              <a:endParaRPr lang="fr-FR" sz="28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79FE3E5-7087-1061-5C2A-DB2F120A6D4E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97FEFFF-9966-4046-61A1-9B1FDB79A9BA}"/>
                </a:ext>
              </a:extLst>
            </p:cNvPr>
            <p:cNvSpPr txBox="1"/>
            <p:nvPr/>
          </p:nvSpPr>
          <p:spPr>
            <a:xfrm>
              <a:off x="2013460" y="3833139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3 700</a:t>
              </a:r>
              <a:endParaRPr lang="fr-FR" sz="28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22401EB9-585D-3C0E-2892-532BCC394BF5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3 800</a:t>
              </a:r>
              <a:endParaRPr lang="fr-FR" sz="28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0F8EA1-EEF3-D256-2082-A8B2BA4D265B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3 900</a:t>
              </a:r>
              <a:endParaRPr lang="fr-FR" sz="28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4DD7312F-1EA0-D14B-71C8-EAE5F668BB82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720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737" y="251275"/>
            <a:ext cx="8983346" cy="851351"/>
          </a:xfrm>
        </p:spPr>
        <p:txBody>
          <a:bodyPr>
            <a:normAutofit fontScale="90000"/>
          </a:bodyPr>
          <a:lstStyle/>
          <a:p>
            <a:r>
              <a:rPr lang="fr-FR" dirty="0"/>
              <a:t>Utilise la droite graduée pour encadrer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58C0DB-07A0-A943-419C-C80C7370A726}"/>
              </a:ext>
            </a:extLst>
          </p:cNvPr>
          <p:cNvSpPr txBox="1"/>
          <p:nvPr/>
        </p:nvSpPr>
        <p:spPr>
          <a:xfrm>
            <a:off x="2893860" y="2011840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3 602 &lt; …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D5EB615-D8FB-4A26-85BE-BDD4086B3CDB}"/>
              </a:ext>
            </a:extLst>
          </p:cNvPr>
          <p:cNvGrpSpPr/>
          <p:nvPr/>
        </p:nvGrpSpPr>
        <p:grpSpPr>
          <a:xfrm>
            <a:off x="0" y="3558740"/>
            <a:ext cx="8983346" cy="785556"/>
            <a:chOff x="-667480" y="3833137"/>
            <a:chExt cx="10239562" cy="1093060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3768259B-C8B0-D94E-2492-981D107C9B0A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DEDF890A-5450-9542-733F-57E520BCEB67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5">
                <a:extLst>
                  <a:ext uri="{FF2B5EF4-FFF2-40B4-BE49-F238E27FC236}">
                    <a16:creationId xmlns:a16="http://schemas.microsoft.com/office/drawing/2014/main" id="{AE4CE913-7593-7168-EF3C-AE30AB8536C9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B58EEFAF-E2C5-5C48-0009-1979F07F100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1F6E0079-C827-7042-6CC9-8E328D306F5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A38F652-A365-ED3B-3B03-A144B3398C8A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D1FF660E-8A6A-5657-7590-CF3F77A1F420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347126B3-224F-FB28-F534-45D7E09DBAF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3B8C5A7-13AB-C72F-D189-1AA675B732FF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0F30F1BC-D399-931E-A486-EE5152603C4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9F1827EA-D9C3-3FFF-11EA-2CD25745DED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7F13697-9132-6693-EBC6-5138469210FA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3 600</a:t>
              </a:r>
              <a:endParaRPr lang="fr-FR" sz="2800" dirty="0"/>
            </a:p>
          </p:txBody>
        </p: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B01B46A-12ED-0B59-0AAF-2AAA634DBB4D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326394D8-8C40-E1E7-0F38-424F10E69D52}"/>
                </a:ext>
              </a:extLst>
            </p:cNvPr>
            <p:cNvSpPr txBox="1"/>
            <p:nvPr/>
          </p:nvSpPr>
          <p:spPr>
            <a:xfrm>
              <a:off x="2013460" y="3833140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3 700</a:t>
              </a:r>
              <a:endParaRPr lang="fr-FR" sz="28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25EF3FC2-CA52-8101-B3B9-E8AF2A9BDB4D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3 800</a:t>
              </a:r>
              <a:endParaRPr lang="fr-FR" sz="2800" dirty="0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F011DBE-845D-EE7B-798D-8B8AF0186DC5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3 900</a:t>
              </a:r>
              <a:endParaRPr lang="fr-FR" sz="28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873E05C-7103-7231-4ABA-CF5E274CAAC3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537681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85135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0BFE6BE9-94BE-7268-5037-318269BAD1E2}"/>
              </a:ext>
            </a:extLst>
          </p:cNvPr>
          <p:cNvGrpSpPr/>
          <p:nvPr/>
        </p:nvGrpSpPr>
        <p:grpSpPr>
          <a:xfrm>
            <a:off x="926295" y="3201981"/>
            <a:ext cx="1086207" cy="1134846"/>
            <a:chOff x="2996914" y="3203848"/>
            <a:chExt cx="1086207" cy="1134846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9B2660FC-B18D-8110-86FA-4BEB08028FBD}"/>
                </a:ext>
              </a:extLst>
            </p:cNvPr>
            <p:cNvSpPr txBox="1"/>
            <p:nvPr/>
          </p:nvSpPr>
          <p:spPr>
            <a:xfrm>
              <a:off x="2996914" y="3203848"/>
              <a:ext cx="108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rgbClr val="FF0000"/>
                  </a:solidFill>
                </a:rPr>
                <a:t>3 602</a:t>
              </a:r>
              <a:endParaRPr lang="fr-FR" sz="2800" dirty="0"/>
            </a:p>
          </p:txBody>
        </p: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19446DB-944A-8FB1-22E9-E0C017BA17C3}"/>
                </a:ext>
              </a:extLst>
            </p:cNvPr>
            <p:cNvCxnSpPr>
              <a:cxnSpLocks/>
            </p:cNvCxnSpPr>
            <p:nvPr/>
          </p:nvCxnSpPr>
          <p:spPr>
            <a:xfrm>
              <a:off x="3539965" y="4022272"/>
              <a:ext cx="0" cy="31642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llipse 24">
            <a:extLst>
              <a:ext uri="{FF2B5EF4-FFF2-40B4-BE49-F238E27FC236}">
                <a16:creationId xmlns:a16="http://schemas.microsoft.com/office/drawing/2014/main" id="{FF385CAB-AE23-4768-4B54-326F0520011C}"/>
              </a:ext>
            </a:extLst>
          </p:cNvPr>
          <p:cNvSpPr/>
          <p:nvPr/>
        </p:nvSpPr>
        <p:spPr>
          <a:xfrm>
            <a:off x="951795" y="3520479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64E7F7-29D3-A347-0A4B-18DB97E89D03}"/>
              </a:ext>
            </a:extLst>
          </p:cNvPr>
          <p:cNvSpPr txBox="1"/>
          <p:nvPr/>
        </p:nvSpPr>
        <p:spPr>
          <a:xfrm>
            <a:off x="2656794" y="1988386"/>
            <a:ext cx="387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… &lt; 3 602 &lt; 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59AE0CF-00D2-C475-056A-3D9303829084}"/>
              </a:ext>
            </a:extLst>
          </p:cNvPr>
          <p:cNvSpPr txBox="1"/>
          <p:nvPr/>
        </p:nvSpPr>
        <p:spPr>
          <a:xfrm>
            <a:off x="1871133" y="1957764"/>
            <a:ext cx="132745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3 600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917136C3-2F05-D409-ACE5-C686C70B576A}"/>
              </a:ext>
            </a:extLst>
          </p:cNvPr>
          <p:cNvSpPr/>
          <p:nvPr/>
        </p:nvSpPr>
        <p:spPr>
          <a:xfrm>
            <a:off x="2365751" y="3479136"/>
            <a:ext cx="837894" cy="52321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6D1DA3C-75B3-44D0-3D6E-E7F7E7FE84D0}"/>
              </a:ext>
            </a:extLst>
          </p:cNvPr>
          <p:cNvSpPr txBox="1"/>
          <p:nvPr/>
        </p:nvSpPr>
        <p:spPr>
          <a:xfrm>
            <a:off x="5121739" y="1988386"/>
            <a:ext cx="13844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3 700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2B7D925-AF13-E95C-40C0-93F92C00CD20}"/>
              </a:ext>
            </a:extLst>
          </p:cNvPr>
          <p:cNvGrpSpPr/>
          <p:nvPr/>
        </p:nvGrpSpPr>
        <p:grpSpPr>
          <a:xfrm>
            <a:off x="0" y="3531447"/>
            <a:ext cx="8983346" cy="812850"/>
            <a:chOff x="-667480" y="3795159"/>
            <a:chExt cx="10239562" cy="1131038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7BFCBC61-C0E0-FB7A-AC4A-2503F03BE2E8}"/>
                </a:ext>
              </a:extLst>
            </p:cNvPr>
            <p:cNvGrpSpPr/>
            <p:nvPr/>
          </p:nvGrpSpPr>
          <p:grpSpPr>
            <a:xfrm>
              <a:off x="-667480" y="4453000"/>
              <a:ext cx="4759781" cy="473197"/>
              <a:chOff x="349857" y="2732400"/>
              <a:chExt cx="10800000" cy="473197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FB6047DF-FE8D-6CB7-5148-60762FA2B35C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4BD01991-D56C-60C3-B1AA-F32072C06878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1B63504-66E3-0D30-3A7F-4568756FDF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1F8F5786-D67C-789B-2C04-04217CF85C39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809B6F84-E9F5-5CB1-F884-4239456F7C8B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D40F1B3-8360-3ACB-3F9C-4D97A6D9E84F}"/>
                </a:ext>
              </a:extLst>
            </p:cNvPr>
            <p:cNvGrpSpPr/>
            <p:nvPr/>
          </p:nvGrpSpPr>
          <p:grpSpPr>
            <a:xfrm>
              <a:off x="4092301" y="4450401"/>
              <a:ext cx="4759781" cy="473197"/>
              <a:chOff x="349857" y="2732400"/>
              <a:chExt cx="10800000" cy="473197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29431F6-8023-99A8-E910-EA14D4EFD3F6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FE1975D-A845-3C67-CE2F-7A744CF7ECB9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E5B175A-0E0C-0639-D56B-CD7FF3F2A9FF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1FD8FA4-66E1-5369-76D7-E14E748B358F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F43D6A51-0E0E-9F7B-9EE2-F008F68FE179}"/>
                </a:ext>
              </a:extLst>
            </p:cNvPr>
            <p:cNvSpPr txBox="1"/>
            <p:nvPr/>
          </p:nvSpPr>
          <p:spPr>
            <a:xfrm>
              <a:off x="428619" y="3833137"/>
              <a:ext cx="1084944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3 600</a:t>
              </a:r>
              <a:endParaRPr lang="fr-FR" sz="2800" dirty="0"/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79FE3E5-7087-1061-5C2A-DB2F120A6D4E}"/>
                </a:ext>
              </a:extLst>
            </p:cNvPr>
            <p:cNvCxnSpPr/>
            <p:nvPr/>
          </p:nvCxnSpPr>
          <p:spPr>
            <a:xfrm>
              <a:off x="8852082" y="4918401"/>
              <a:ext cx="72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97FEFFF-9966-4046-61A1-9B1FDB79A9BA}"/>
                </a:ext>
              </a:extLst>
            </p:cNvPr>
            <p:cNvSpPr txBox="1"/>
            <p:nvPr/>
          </p:nvSpPr>
          <p:spPr>
            <a:xfrm>
              <a:off x="2013460" y="3795159"/>
              <a:ext cx="100565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3 700</a:t>
              </a:r>
              <a:endParaRPr lang="fr-FR" sz="28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22401EB9-585D-3C0E-2892-532BCC394BF5}"/>
                </a:ext>
              </a:extLst>
            </p:cNvPr>
            <p:cNvSpPr txBox="1"/>
            <p:nvPr/>
          </p:nvSpPr>
          <p:spPr>
            <a:xfrm>
              <a:off x="3545189" y="3865545"/>
              <a:ext cx="1097730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3 800</a:t>
              </a:r>
              <a:endParaRPr lang="fr-FR" sz="28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0F8EA1-EEF3-D256-2082-A8B2BA4D265B}"/>
                </a:ext>
              </a:extLst>
            </p:cNvPr>
            <p:cNvSpPr txBox="1"/>
            <p:nvPr/>
          </p:nvSpPr>
          <p:spPr>
            <a:xfrm>
              <a:off x="5144055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3 900</a:t>
              </a:r>
              <a:endParaRPr lang="fr-FR" sz="28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4DD7312F-1EA0-D14B-71C8-EAE5F668BB82}"/>
                </a:ext>
              </a:extLst>
            </p:cNvPr>
            <p:cNvSpPr txBox="1"/>
            <p:nvPr/>
          </p:nvSpPr>
          <p:spPr>
            <a:xfrm>
              <a:off x="6748573" y="3865545"/>
              <a:ext cx="1069678" cy="6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4 000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551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50" grpId="0" animBg="1"/>
      <p:bldP spid="5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262</Words>
  <Application>Microsoft Office PowerPoint</Application>
  <PresentationFormat>Affichage à l'écran (4:3)</PresentationFormat>
  <Paragraphs>97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Utilise la droite graduée pour encadrer à la centaine.</vt:lpstr>
      <vt:lpstr>Correction </vt:lpstr>
      <vt:lpstr>Utilise la droite graduée pour encadrer à la centaine.</vt:lpstr>
      <vt:lpstr>Correction </vt:lpstr>
      <vt:lpstr>Utilise la droite graduée pour encadrer à la centaine.</vt:lpstr>
      <vt:lpstr>Correction </vt:lpstr>
      <vt:lpstr>Utilise la droite graduée pour encadrer à la centaine.</vt:lpstr>
      <vt:lpstr>Correction </vt:lpstr>
      <vt:lpstr>Utilise la droite graduée pour encadrer à la centaine.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45</cp:revision>
  <dcterms:created xsi:type="dcterms:W3CDTF">2023-02-07T14:55:57Z</dcterms:created>
  <dcterms:modified xsi:type="dcterms:W3CDTF">2026-06-27T13:24:04Z</dcterms:modified>
</cp:coreProperties>
</file>