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5" r:id="rId2"/>
    <p:sldId id="273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B0C9AC-30A0-5725-C966-10C5DA911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8D2B2E2-F707-77BC-635B-BC74C2F5D5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5E17C1F7-B547-2E81-B5B2-32B68C2797A6}"/>
              </a:ext>
            </a:extLst>
          </p:cNvPr>
          <p:cNvSpPr>
            <a:spLocks noGrp="1"/>
          </p:cNvSpPr>
          <p:nvPr/>
        </p:nvSpPr>
        <p:spPr>
          <a:xfrm>
            <a:off x="588736" y="367849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fr-FR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C983EF0-1CAB-A0C4-19BB-EB745A7286B3}"/>
              </a:ext>
            </a:extLst>
          </p:cNvPr>
          <p:cNvSpPr>
            <a:spLocks noGrp="1"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01F30D81-C41E-64C5-5B35-0C14CC94AC0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0D4BB0B-B3AE-3381-B7B5-A4E94D2691E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ZoneTexte 5">
              <a:extLst>
                <a:ext uri="{FF2B5EF4-FFF2-40B4-BE49-F238E27FC236}">
                  <a16:creationId xmlns:a16="http://schemas.microsoft.com/office/drawing/2014/main" id="{DA106CEF-C152-7A13-D58A-BC442F52F778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</a:t>
              </a: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reconnais des figures géométriques.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6F808CB8-7104-F0C7-4DD9-566904F12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0618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775" y="383052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Quelles figures géométriques vois-tu ? </a:t>
            </a:r>
          </a:p>
        </p:txBody>
      </p:sp>
      <p:pic>
        <p:nvPicPr>
          <p:cNvPr id="4" name="Image 3" descr="Une image contenant vitrail, bâtiment, verre, fenêtre&#10;&#10;Description générée automatiquement">
            <a:extLst>
              <a:ext uri="{FF2B5EF4-FFF2-40B4-BE49-F238E27FC236}">
                <a16:creationId xmlns:a16="http://schemas.microsoft.com/office/drawing/2014/main" id="{7CA9D543-C0F6-9E17-03E3-0A290B173C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1369" y="1684770"/>
            <a:ext cx="2863115" cy="422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4" name="Image 3" descr="Une image contenant vitrail, bâtiment, verre, fenêtre&#10;&#10;Description générée automatiquement">
            <a:extLst>
              <a:ext uri="{FF2B5EF4-FFF2-40B4-BE49-F238E27FC236}">
                <a16:creationId xmlns:a16="http://schemas.microsoft.com/office/drawing/2014/main" id="{4D3F4E0D-B57B-77FD-0218-342EA5D81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1369" y="1684770"/>
            <a:ext cx="2863115" cy="422673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0E877A7-B76E-E372-3494-D3AE4BF08CA2}"/>
              </a:ext>
            </a:extLst>
          </p:cNvPr>
          <p:cNvSpPr/>
          <p:nvPr/>
        </p:nvSpPr>
        <p:spPr>
          <a:xfrm>
            <a:off x="2955066" y="2680142"/>
            <a:ext cx="2610465" cy="2098081"/>
          </a:xfrm>
          <a:prstGeom prst="rect">
            <a:avLst/>
          </a:prstGeom>
          <a:noFill/>
          <a:ln w="38100">
            <a:solidFill>
              <a:srgbClr val="ED12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2D050"/>
              </a:solidFill>
            </a:endParaRPr>
          </a:p>
        </p:txBody>
      </p:sp>
      <p:sp>
        <p:nvSpPr>
          <p:cNvPr id="9" name="Losange 4">
            <a:extLst>
              <a:ext uri="{FF2B5EF4-FFF2-40B4-BE49-F238E27FC236}">
                <a16:creationId xmlns:a16="http://schemas.microsoft.com/office/drawing/2014/main" id="{EBD1C39C-020B-9201-25F5-F0E0BF900941}"/>
              </a:ext>
            </a:extLst>
          </p:cNvPr>
          <p:cNvSpPr/>
          <p:nvPr/>
        </p:nvSpPr>
        <p:spPr>
          <a:xfrm>
            <a:off x="3586315" y="2948132"/>
            <a:ext cx="342901" cy="533723"/>
          </a:xfrm>
          <a:custGeom>
            <a:avLst/>
            <a:gdLst>
              <a:gd name="connsiteX0" fmla="*/ 0 w 398834"/>
              <a:gd name="connsiteY0" fmla="*/ 257783 h 515566"/>
              <a:gd name="connsiteX1" fmla="*/ 199417 w 398834"/>
              <a:gd name="connsiteY1" fmla="*/ 0 h 515566"/>
              <a:gd name="connsiteX2" fmla="*/ 398834 w 398834"/>
              <a:gd name="connsiteY2" fmla="*/ 257783 h 515566"/>
              <a:gd name="connsiteX3" fmla="*/ 199417 w 398834"/>
              <a:gd name="connsiteY3" fmla="*/ 515566 h 515566"/>
              <a:gd name="connsiteX4" fmla="*/ 0 w 398834"/>
              <a:gd name="connsiteY4" fmla="*/ 257783 h 515566"/>
              <a:gd name="connsiteX0" fmla="*/ 0 w 398834"/>
              <a:gd name="connsiteY0" fmla="*/ 305408 h 563191"/>
              <a:gd name="connsiteX1" fmla="*/ 202592 w 398834"/>
              <a:gd name="connsiteY1" fmla="*/ 0 h 563191"/>
              <a:gd name="connsiteX2" fmla="*/ 398834 w 398834"/>
              <a:gd name="connsiteY2" fmla="*/ 305408 h 563191"/>
              <a:gd name="connsiteX3" fmla="*/ 199417 w 398834"/>
              <a:gd name="connsiteY3" fmla="*/ 563191 h 563191"/>
              <a:gd name="connsiteX4" fmla="*/ 0 w 398834"/>
              <a:gd name="connsiteY4" fmla="*/ 305408 h 563191"/>
              <a:gd name="connsiteX0" fmla="*/ 0 w 398834"/>
              <a:gd name="connsiteY0" fmla="*/ 305408 h 607641"/>
              <a:gd name="connsiteX1" fmla="*/ 202592 w 398834"/>
              <a:gd name="connsiteY1" fmla="*/ 0 h 607641"/>
              <a:gd name="connsiteX2" fmla="*/ 398834 w 398834"/>
              <a:gd name="connsiteY2" fmla="*/ 305408 h 607641"/>
              <a:gd name="connsiteX3" fmla="*/ 196242 w 398834"/>
              <a:gd name="connsiteY3" fmla="*/ 607641 h 607641"/>
              <a:gd name="connsiteX4" fmla="*/ 0 w 398834"/>
              <a:gd name="connsiteY4" fmla="*/ 305408 h 60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834" h="607641">
                <a:moveTo>
                  <a:pt x="0" y="305408"/>
                </a:moveTo>
                <a:lnTo>
                  <a:pt x="202592" y="0"/>
                </a:lnTo>
                <a:lnTo>
                  <a:pt x="398834" y="305408"/>
                </a:lnTo>
                <a:lnTo>
                  <a:pt x="196242" y="607641"/>
                </a:lnTo>
                <a:lnTo>
                  <a:pt x="0" y="305408"/>
                </a:lnTo>
                <a:close/>
              </a:path>
            </a:pathLst>
          </a:custGeom>
          <a:noFill/>
          <a:ln w="38100">
            <a:solidFill>
              <a:srgbClr val="ED12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2D050"/>
              </a:solidFill>
            </a:endParaRPr>
          </a:p>
        </p:txBody>
      </p:sp>
      <p:sp>
        <p:nvSpPr>
          <p:cNvPr id="11" name="Losange 4">
            <a:extLst>
              <a:ext uri="{FF2B5EF4-FFF2-40B4-BE49-F238E27FC236}">
                <a16:creationId xmlns:a16="http://schemas.microsoft.com/office/drawing/2014/main" id="{98E851D5-DCF4-F5A1-FBD0-C59D92E62466}"/>
              </a:ext>
            </a:extLst>
          </p:cNvPr>
          <p:cNvSpPr/>
          <p:nvPr/>
        </p:nvSpPr>
        <p:spPr>
          <a:xfrm>
            <a:off x="5084883" y="2690796"/>
            <a:ext cx="342901" cy="533723"/>
          </a:xfrm>
          <a:custGeom>
            <a:avLst/>
            <a:gdLst>
              <a:gd name="connsiteX0" fmla="*/ 0 w 398834"/>
              <a:gd name="connsiteY0" fmla="*/ 257783 h 515566"/>
              <a:gd name="connsiteX1" fmla="*/ 199417 w 398834"/>
              <a:gd name="connsiteY1" fmla="*/ 0 h 515566"/>
              <a:gd name="connsiteX2" fmla="*/ 398834 w 398834"/>
              <a:gd name="connsiteY2" fmla="*/ 257783 h 515566"/>
              <a:gd name="connsiteX3" fmla="*/ 199417 w 398834"/>
              <a:gd name="connsiteY3" fmla="*/ 515566 h 515566"/>
              <a:gd name="connsiteX4" fmla="*/ 0 w 398834"/>
              <a:gd name="connsiteY4" fmla="*/ 257783 h 515566"/>
              <a:gd name="connsiteX0" fmla="*/ 0 w 398834"/>
              <a:gd name="connsiteY0" fmla="*/ 305408 h 563191"/>
              <a:gd name="connsiteX1" fmla="*/ 202592 w 398834"/>
              <a:gd name="connsiteY1" fmla="*/ 0 h 563191"/>
              <a:gd name="connsiteX2" fmla="*/ 398834 w 398834"/>
              <a:gd name="connsiteY2" fmla="*/ 305408 h 563191"/>
              <a:gd name="connsiteX3" fmla="*/ 199417 w 398834"/>
              <a:gd name="connsiteY3" fmla="*/ 563191 h 563191"/>
              <a:gd name="connsiteX4" fmla="*/ 0 w 398834"/>
              <a:gd name="connsiteY4" fmla="*/ 305408 h 563191"/>
              <a:gd name="connsiteX0" fmla="*/ 0 w 398834"/>
              <a:gd name="connsiteY0" fmla="*/ 305408 h 607641"/>
              <a:gd name="connsiteX1" fmla="*/ 202592 w 398834"/>
              <a:gd name="connsiteY1" fmla="*/ 0 h 607641"/>
              <a:gd name="connsiteX2" fmla="*/ 398834 w 398834"/>
              <a:gd name="connsiteY2" fmla="*/ 305408 h 607641"/>
              <a:gd name="connsiteX3" fmla="*/ 196242 w 398834"/>
              <a:gd name="connsiteY3" fmla="*/ 607641 h 607641"/>
              <a:gd name="connsiteX4" fmla="*/ 0 w 398834"/>
              <a:gd name="connsiteY4" fmla="*/ 305408 h 60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834" h="607641">
                <a:moveTo>
                  <a:pt x="0" y="305408"/>
                </a:moveTo>
                <a:lnTo>
                  <a:pt x="202592" y="0"/>
                </a:lnTo>
                <a:lnTo>
                  <a:pt x="398834" y="305408"/>
                </a:lnTo>
                <a:lnTo>
                  <a:pt x="196242" y="607641"/>
                </a:lnTo>
                <a:lnTo>
                  <a:pt x="0" y="305408"/>
                </a:lnTo>
                <a:close/>
              </a:path>
            </a:pathLst>
          </a:custGeom>
          <a:noFill/>
          <a:ln w="38100">
            <a:solidFill>
              <a:srgbClr val="ED12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2D050"/>
              </a:solidFill>
            </a:endParaRPr>
          </a:p>
        </p:txBody>
      </p:sp>
      <p:sp>
        <p:nvSpPr>
          <p:cNvPr id="12" name="Losange 4">
            <a:extLst>
              <a:ext uri="{FF2B5EF4-FFF2-40B4-BE49-F238E27FC236}">
                <a16:creationId xmlns:a16="http://schemas.microsoft.com/office/drawing/2014/main" id="{56E18092-F56B-7870-E6F7-B2AC1A269002}"/>
              </a:ext>
            </a:extLst>
          </p:cNvPr>
          <p:cNvSpPr/>
          <p:nvPr/>
        </p:nvSpPr>
        <p:spPr>
          <a:xfrm>
            <a:off x="3598983" y="4036811"/>
            <a:ext cx="342901" cy="533723"/>
          </a:xfrm>
          <a:custGeom>
            <a:avLst/>
            <a:gdLst>
              <a:gd name="connsiteX0" fmla="*/ 0 w 398834"/>
              <a:gd name="connsiteY0" fmla="*/ 257783 h 515566"/>
              <a:gd name="connsiteX1" fmla="*/ 199417 w 398834"/>
              <a:gd name="connsiteY1" fmla="*/ 0 h 515566"/>
              <a:gd name="connsiteX2" fmla="*/ 398834 w 398834"/>
              <a:gd name="connsiteY2" fmla="*/ 257783 h 515566"/>
              <a:gd name="connsiteX3" fmla="*/ 199417 w 398834"/>
              <a:gd name="connsiteY3" fmla="*/ 515566 h 515566"/>
              <a:gd name="connsiteX4" fmla="*/ 0 w 398834"/>
              <a:gd name="connsiteY4" fmla="*/ 257783 h 515566"/>
              <a:gd name="connsiteX0" fmla="*/ 0 w 398834"/>
              <a:gd name="connsiteY0" fmla="*/ 305408 h 563191"/>
              <a:gd name="connsiteX1" fmla="*/ 202592 w 398834"/>
              <a:gd name="connsiteY1" fmla="*/ 0 h 563191"/>
              <a:gd name="connsiteX2" fmla="*/ 398834 w 398834"/>
              <a:gd name="connsiteY2" fmla="*/ 305408 h 563191"/>
              <a:gd name="connsiteX3" fmla="*/ 199417 w 398834"/>
              <a:gd name="connsiteY3" fmla="*/ 563191 h 563191"/>
              <a:gd name="connsiteX4" fmla="*/ 0 w 398834"/>
              <a:gd name="connsiteY4" fmla="*/ 305408 h 563191"/>
              <a:gd name="connsiteX0" fmla="*/ 0 w 398834"/>
              <a:gd name="connsiteY0" fmla="*/ 305408 h 607641"/>
              <a:gd name="connsiteX1" fmla="*/ 202592 w 398834"/>
              <a:gd name="connsiteY1" fmla="*/ 0 h 607641"/>
              <a:gd name="connsiteX2" fmla="*/ 398834 w 398834"/>
              <a:gd name="connsiteY2" fmla="*/ 305408 h 607641"/>
              <a:gd name="connsiteX3" fmla="*/ 196242 w 398834"/>
              <a:gd name="connsiteY3" fmla="*/ 607641 h 607641"/>
              <a:gd name="connsiteX4" fmla="*/ 0 w 398834"/>
              <a:gd name="connsiteY4" fmla="*/ 305408 h 60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834" h="607641">
                <a:moveTo>
                  <a:pt x="0" y="305408"/>
                </a:moveTo>
                <a:lnTo>
                  <a:pt x="202592" y="0"/>
                </a:lnTo>
                <a:lnTo>
                  <a:pt x="398834" y="305408"/>
                </a:lnTo>
                <a:lnTo>
                  <a:pt x="196242" y="607641"/>
                </a:lnTo>
                <a:lnTo>
                  <a:pt x="0" y="305408"/>
                </a:lnTo>
                <a:close/>
              </a:path>
            </a:pathLst>
          </a:custGeom>
          <a:noFill/>
          <a:ln w="38100">
            <a:solidFill>
              <a:srgbClr val="ED12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2D050"/>
              </a:solidFill>
            </a:endParaRPr>
          </a:p>
        </p:txBody>
      </p:sp>
      <p:sp>
        <p:nvSpPr>
          <p:cNvPr id="13" name="Triangle isocèle 18">
            <a:extLst>
              <a:ext uri="{FF2B5EF4-FFF2-40B4-BE49-F238E27FC236}">
                <a16:creationId xmlns:a16="http://schemas.microsoft.com/office/drawing/2014/main" id="{572A2CDE-7819-E0FA-DAAD-01E639088F91}"/>
              </a:ext>
            </a:extLst>
          </p:cNvPr>
          <p:cNvSpPr/>
          <p:nvPr/>
        </p:nvSpPr>
        <p:spPr>
          <a:xfrm>
            <a:off x="4360508" y="4843889"/>
            <a:ext cx="1205024" cy="941449"/>
          </a:xfrm>
          <a:prstGeom prst="triangle">
            <a:avLst>
              <a:gd name="adj" fmla="val 45691"/>
            </a:avLst>
          </a:prstGeom>
          <a:noFill/>
          <a:ln w="38100">
            <a:solidFill>
              <a:srgbClr val="ED12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79EB44-F459-9FBC-1F3D-A7735B1B4259}"/>
              </a:ext>
            </a:extLst>
          </p:cNvPr>
          <p:cNvSpPr/>
          <p:nvPr/>
        </p:nvSpPr>
        <p:spPr>
          <a:xfrm>
            <a:off x="2945423" y="4778223"/>
            <a:ext cx="1287832" cy="1007115"/>
          </a:xfrm>
          <a:prstGeom prst="rect">
            <a:avLst/>
          </a:prstGeom>
          <a:noFill/>
          <a:ln w="38100">
            <a:solidFill>
              <a:srgbClr val="ED12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61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</TotalTime>
  <Words>12</Words>
  <Application>Microsoft Office PowerPoint</Application>
  <PresentationFormat>Affichage à l'écran (4:3)</PresentationFormat>
  <Paragraphs>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Quelles figures géométriques vois-tu ?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43</cp:revision>
  <dcterms:created xsi:type="dcterms:W3CDTF">2023-02-07T14:55:57Z</dcterms:created>
  <dcterms:modified xsi:type="dcterms:W3CDTF">2026-06-27T13:30:55Z</dcterms:modified>
</cp:coreProperties>
</file>