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1"/>
  </p:handoutMasterIdLst>
  <p:sldIdLst>
    <p:sldId id="289" r:id="rId2"/>
    <p:sldId id="273" r:id="rId3"/>
    <p:sldId id="290" r:id="rId4"/>
    <p:sldId id="293" r:id="rId5"/>
    <p:sldId id="294" r:id="rId6"/>
    <p:sldId id="291" r:id="rId7"/>
    <p:sldId id="292" r:id="rId8"/>
    <p:sldId id="295" r:id="rId9"/>
    <p:sldId id="296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  <a:srgbClr val="E940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4" autoAdjust="0"/>
    <p:restoredTop sz="94660"/>
  </p:normalViewPr>
  <p:slideViewPr>
    <p:cSldViewPr snapToGrid="0">
      <p:cViewPr varScale="1">
        <p:scale>
          <a:sx n="55" d="100"/>
          <a:sy n="55" d="100"/>
        </p:scale>
        <p:origin x="84" y="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27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A794CCE7-A927-5484-56CE-BA92B079804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2941994-C2E9-5E4E-8175-FAABE3B42E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DE458D8-91AB-E463-3EF7-9C90C1E13C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B39966FE-5929-BFB9-5E7E-0446F753E9D4}"/>
              </a:ext>
            </a:extLst>
          </p:cNvPr>
          <p:cNvGrpSpPr/>
          <p:nvPr/>
        </p:nvGrpSpPr>
        <p:grpSpPr>
          <a:xfrm>
            <a:off x="0" y="330199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25958DA-8618-864D-8924-17C9A93B353E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E171FB26-4BFD-3B41-46F0-20E26F82D7D4}"/>
                </a:ext>
              </a:extLst>
            </p:cNvPr>
            <p:cNvSpPr txBox="1"/>
            <p:nvPr/>
          </p:nvSpPr>
          <p:spPr>
            <a:xfrm>
              <a:off x="1741623" y="3055491"/>
              <a:ext cx="5660753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sais comparer des nombres supérieurs à 1 000.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AE9E52C6-95F7-99E6-6169-C9B54E28EBE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476763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0104" y="369628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dirty="0"/>
              <a:t>Écris les 2 nombres en chiffres et compare-les.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1/4</a:t>
            </a:r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DE0BB9E0-D738-29A1-650E-7911370041AB}"/>
              </a:ext>
            </a:extLst>
          </p:cNvPr>
          <p:cNvSpPr/>
          <p:nvPr/>
        </p:nvSpPr>
        <p:spPr>
          <a:xfrm>
            <a:off x="288966" y="1551709"/>
            <a:ext cx="4144488" cy="3154878"/>
          </a:xfrm>
          <a:prstGeom prst="roundRect">
            <a:avLst>
              <a:gd name="adj" fmla="val 8135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 : coins arrondis 9">
            <a:extLst>
              <a:ext uri="{FF2B5EF4-FFF2-40B4-BE49-F238E27FC236}">
                <a16:creationId xmlns:a16="http://schemas.microsoft.com/office/drawing/2014/main" id="{9B2D570C-B64F-1F99-74CC-2C7B783131F3}"/>
              </a:ext>
            </a:extLst>
          </p:cNvPr>
          <p:cNvSpPr/>
          <p:nvPr/>
        </p:nvSpPr>
        <p:spPr>
          <a:xfrm>
            <a:off x="4740234" y="1551709"/>
            <a:ext cx="4144488" cy="3154878"/>
          </a:xfrm>
          <a:prstGeom prst="roundRect">
            <a:avLst>
              <a:gd name="adj" fmla="val 8135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723E436D-C002-D03B-82AE-83030571E856}"/>
              </a:ext>
            </a:extLst>
          </p:cNvPr>
          <p:cNvSpPr txBox="1"/>
          <p:nvPr/>
        </p:nvSpPr>
        <p:spPr>
          <a:xfrm>
            <a:off x="1986112" y="5270683"/>
            <a:ext cx="54943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>
                <a:solidFill>
                  <a:srgbClr val="00B050"/>
                </a:solidFill>
              </a:rPr>
              <a:t>…	    	 …	    	 …</a:t>
            </a:r>
          </a:p>
        </p:txBody>
      </p:sp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E6B9E954-8C88-C550-19CC-3533780479EE}"/>
              </a:ext>
            </a:extLst>
          </p:cNvPr>
          <p:cNvCxnSpPr>
            <a:stCxn id="9" idx="2"/>
          </p:cNvCxnSpPr>
          <p:nvPr/>
        </p:nvCxnSpPr>
        <p:spPr>
          <a:xfrm>
            <a:off x="2361210" y="4706587"/>
            <a:ext cx="508660" cy="720436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cteur droit 18">
            <a:extLst>
              <a:ext uri="{FF2B5EF4-FFF2-40B4-BE49-F238E27FC236}">
                <a16:creationId xmlns:a16="http://schemas.microsoft.com/office/drawing/2014/main" id="{333622FC-2368-B288-34DD-A61560956CD2}"/>
              </a:ext>
            </a:extLst>
          </p:cNvPr>
          <p:cNvCxnSpPr>
            <a:cxnSpLocks/>
          </p:cNvCxnSpPr>
          <p:nvPr/>
        </p:nvCxnSpPr>
        <p:spPr>
          <a:xfrm flipV="1">
            <a:off x="6249238" y="4696444"/>
            <a:ext cx="512919" cy="730579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id="{830E4C08-B273-D6A8-BA3C-B74419BC9A11}"/>
              </a:ext>
            </a:extLst>
          </p:cNvPr>
          <p:cNvSpPr/>
          <p:nvPr/>
        </p:nvSpPr>
        <p:spPr>
          <a:xfrm>
            <a:off x="2139502" y="3297798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194F17E-1015-7D38-44EB-B3268E75C1BB}"/>
              </a:ext>
            </a:extLst>
          </p:cNvPr>
          <p:cNvSpPr/>
          <p:nvPr/>
        </p:nvSpPr>
        <p:spPr>
          <a:xfrm>
            <a:off x="1986112" y="3297798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Cube 14">
            <a:extLst>
              <a:ext uri="{FF2B5EF4-FFF2-40B4-BE49-F238E27FC236}">
                <a16:creationId xmlns:a16="http://schemas.microsoft.com/office/drawing/2014/main" id="{DEF7BEB7-694E-1073-834F-20BCEC1603C2}"/>
              </a:ext>
            </a:extLst>
          </p:cNvPr>
          <p:cNvSpPr/>
          <p:nvPr/>
        </p:nvSpPr>
        <p:spPr>
          <a:xfrm>
            <a:off x="648456" y="2045987"/>
            <a:ext cx="1076837" cy="1076837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12CDBBE-E65B-B53F-754E-41020A44C0B2}"/>
              </a:ext>
            </a:extLst>
          </p:cNvPr>
          <p:cNvSpPr/>
          <p:nvPr/>
        </p:nvSpPr>
        <p:spPr>
          <a:xfrm>
            <a:off x="648456" y="3275605"/>
            <a:ext cx="839746" cy="83974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0" name="Cube 19">
            <a:extLst>
              <a:ext uri="{FF2B5EF4-FFF2-40B4-BE49-F238E27FC236}">
                <a16:creationId xmlns:a16="http://schemas.microsoft.com/office/drawing/2014/main" id="{A5698DE1-12A6-3B88-397E-B9235077FCEA}"/>
              </a:ext>
            </a:extLst>
          </p:cNvPr>
          <p:cNvSpPr/>
          <p:nvPr/>
        </p:nvSpPr>
        <p:spPr>
          <a:xfrm>
            <a:off x="1822791" y="2045987"/>
            <a:ext cx="1076837" cy="1076837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81CA8DDE-2449-E429-02AE-4ADC96DA9FA6}"/>
              </a:ext>
            </a:extLst>
          </p:cNvPr>
          <p:cNvSpPr/>
          <p:nvPr/>
        </p:nvSpPr>
        <p:spPr>
          <a:xfrm>
            <a:off x="2303458" y="4053798"/>
            <a:ext cx="72000" cy="7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70E1D390-44E2-778D-1FE4-C4DDB4F2D2E2}"/>
              </a:ext>
            </a:extLst>
          </p:cNvPr>
          <p:cNvSpPr/>
          <p:nvPr/>
        </p:nvSpPr>
        <p:spPr>
          <a:xfrm>
            <a:off x="2303458" y="3913304"/>
            <a:ext cx="72000" cy="7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AAE03F61-3E1E-9ED9-280F-092A3496B99C}"/>
              </a:ext>
            </a:extLst>
          </p:cNvPr>
          <p:cNvSpPr/>
          <p:nvPr/>
        </p:nvSpPr>
        <p:spPr>
          <a:xfrm>
            <a:off x="2303458" y="3762358"/>
            <a:ext cx="72000" cy="7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Cube 28">
            <a:extLst>
              <a:ext uri="{FF2B5EF4-FFF2-40B4-BE49-F238E27FC236}">
                <a16:creationId xmlns:a16="http://schemas.microsoft.com/office/drawing/2014/main" id="{BABE5C5C-785A-DE21-0364-01F44C62D8FB}"/>
              </a:ext>
            </a:extLst>
          </p:cNvPr>
          <p:cNvSpPr/>
          <p:nvPr/>
        </p:nvSpPr>
        <p:spPr>
          <a:xfrm>
            <a:off x="5049403" y="2045987"/>
            <a:ext cx="1076837" cy="1076837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Cube 29">
            <a:extLst>
              <a:ext uri="{FF2B5EF4-FFF2-40B4-BE49-F238E27FC236}">
                <a16:creationId xmlns:a16="http://schemas.microsoft.com/office/drawing/2014/main" id="{D1A62E32-5E56-BD8E-6474-2DA3054E946B}"/>
              </a:ext>
            </a:extLst>
          </p:cNvPr>
          <p:cNvSpPr/>
          <p:nvPr/>
        </p:nvSpPr>
        <p:spPr>
          <a:xfrm>
            <a:off x="6223738" y="2045987"/>
            <a:ext cx="1076837" cy="1076837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04E25EBB-3577-FBD0-12DA-1A5354A4B024}"/>
              </a:ext>
            </a:extLst>
          </p:cNvPr>
          <p:cNvSpPr/>
          <p:nvPr/>
        </p:nvSpPr>
        <p:spPr>
          <a:xfrm>
            <a:off x="5042579" y="3267047"/>
            <a:ext cx="839746" cy="83974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4628B5BF-2810-3542-D85D-5FA5865E3DA2}"/>
              </a:ext>
            </a:extLst>
          </p:cNvPr>
          <p:cNvSpPr/>
          <p:nvPr/>
        </p:nvSpPr>
        <p:spPr>
          <a:xfrm>
            <a:off x="5972732" y="3268451"/>
            <a:ext cx="839746" cy="83974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856DDA7C-3B4F-F531-5B07-42DDEE8D0AA6}"/>
              </a:ext>
            </a:extLst>
          </p:cNvPr>
          <p:cNvSpPr/>
          <p:nvPr/>
        </p:nvSpPr>
        <p:spPr>
          <a:xfrm>
            <a:off x="6932498" y="3278793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CF849A46-2987-F913-0DEF-EC18B94DFE3C}"/>
              </a:ext>
            </a:extLst>
          </p:cNvPr>
          <p:cNvSpPr/>
          <p:nvPr/>
        </p:nvSpPr>
        <p:spPr>
          <a:xfrm>
            <a:off x="7096454" y="3894299"/>
            <a:ext cx="72000" cy="7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E631586A-76CA-F384-DA41-F0774D291F51}"/>
              </a:ext>
            </a:extLst>
          </p:cNvPr>
          <p:cNvSpPr/>
          <p:nvPr/>
        </p:nvSpPr>
        <p:spPr>
          <a:xfrm>
            <a:off x="7096454" y="3743353"/>
            <a:ext cx="72000" cy="7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77CF4C85-6641-E833-0C41-B427CF527618}"/>
              </a:ext>
            </a:extLst>
          </p:cNvPr>
          <p:cNvSpPr/>
          <p:nvPr/>
        </p:nvSpPr>
        <p:spPr>
          <a:xfrm>
            <a:off x="1837417" y="3297798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1FDCF864-EE65-1865-3809-99D14715294D}"/>
              </a:ext>
            </a:extLst>
          </p:cNvPr>
          <p:cNvSpPr/>
          <p:nvPr/>
        </p:nvSpPr>
        <p:spPr>
          <a:xfrm>
            <a:off x="1684027" y="3297798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45B578-C575-E5E1-7EA0-8B6AC6E579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42617D1-A5B3-98A4-5076-C8E4467370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0104" y="369628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 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C388BCC-EB3A-ED53-EC28-78C7C6C2015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1/4</a:t>
            </a:r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CD303D7E-220F-B224-35E3-47EB564052FB}"/>
              </a:ext>
            </a:extLst>
          </p:cNvPr>
          <p:cNvSpPr/>
          <p:nvPr/>
        </p:nvSpPr>
        <p:spPr>
          <a:xfrm>
            <a:off x="288966" y="1551709"/>
            <a:ext cx="4144488" cy="3154878"/>
          </a:xfrm>
          <a:prstGeom prst="roundRect">
            <a:avLst>
              <a:gd name="adj" fmla="val 8135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 : coins arrondis 9">
            <a:extLst>
              <a:ext uri="{FF2B5EF4-FFF2-40B4-BE49-F238E27FC236}">
                <a16:creationId xmlns:a16="http://schemas.microsoft.com/office/drawing/2014/main" id="{909F0CE2-2D59-0F44-1F9D-02B100721E0D}"/>
              </a:ext>
            </a:extLst>
          </p:cNvPr>
          <p:cNvSpPr/>
          <p:nvPr/>
        </p:nvSpPr>
        <p:spPr>
          <a:xfrm>
            <a:off x="4740234" y="1551709"/>
            <a:ext cx="4144488" cy="3154878"/>
          </a:xfrm>
          <a:prstGeom prst="roundRect">
            <a:avLst>
              <a:gd name="adj" fmla="val 8135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54707AB2-0908-8E6A-4234-79800610D132}"/>
              </a:ext>
            </a:extLst>
          </p:cNvPr>
          <p:cNvSpPr txBox="1"/>
          <p:nvPr/>
        </p:nvSpPr>
        <p:spPr>
          <a:xfrm>
            <a:off x="1986112" y="5270683"/>
            <a:ext cx="54943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>
                <a:solidFill>
                  <a:srgbClr val="00B050"/>
                </a:solidFill>
              </a:rPr>
              <a:t>…	    	 …	    	 …</a:t>
            </a:r>
          </a:p>
        </p:txBody>
      </p:sp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8B327A9F-D60B-3059-DBDE-7B38CF45C4DC}"/>
              </a:ext>
            </a:extLst>
          </p:cNvPr>
          <p:cNvCxnSpPr>
            <a:stCxn id="9" idx="2"/>
          </p:cNvCxnSpPr>
          <p:nvPr/>
        </p:nvCxnSpPr>
        <p:spPr>
          <a:xfrm>
            <a:off x="2361210" y="4706587"/>
            <a:ext cx="508660" cy="720436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cteur droit 18">
            <a:extLst>
              <a:ext uri="{FF2B5EF4-FFF2-40B4-BE49-F238E27FC236}">
                <a16:creationId xmlns:a16="http://schemas.microsoft.com/office/drawing/2014/main" id="{E07F58A4-734C-7D8E-1399-28642F2B48A4}"/>
              </a:ext>
            </a:extLst>
          </p:cNvPr>
          <p:cNvCxnSpPr>
            <a:cxnSpLocks/>
          </p:cNvCxnSpPr>
          <p:nvPr/>
        </p:nvCxnSpPr>
        <p:spPr>
          <a:xfrm flipV="1">
            <a:off x="6249238" y="4696444"/>
            <a:ext cx="512919" cy="730579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id="{8393FBD5-837F-4935-09CD-3BB8F9DE823D}"/>
              </a:ext>
            </a:extLst>
          </p:cNvPr>
          <p:cNvSpPr/>
          <p:nvPr/>
        </p:nvSpPr>
        <p:spPr>
          <a:xfrm>
            <a:off x="2139502" y="3297798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B73C39C-1824-DF79-C91C-C28AD633BA4B}"/>
              </a:ext>
            </a:extLst>
          </p:cNvPr>
          <p:cNvSpPr/>
          <p:nvPr/>
        </p:nvSpPr>
        <p:spPr>
          <a:xfrm>
            <a:off x="1986112" y="3297798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Cube 14">
            <a:extLst>
              <a:ext uri="{FF2B5EF4-FFF2-40B4-BE49-F238E27FC236}">
                <a16:creationId xmlns:a16="http://schemas.microsoft.com/office/drawing/2014/main" id="{427F7A30-56FE-4D24-4D29-78D5A66EE193}"/>
              </a:ext>
            </a:extLst>
          </p:cNvPr>
          <p:cNvSpPr/>
          <p:nvPr/>
        </p:nvSpPr>
        <p:spPr>
          <a:xfrm>
            <a:off x="648456" y="2045987"/>
            <a:ext cx="1076837" cy="1076837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5B69A7A-2C3F-8B29-4F45-ED8615F6CA9A}"/>
              </a:ext>
            </a:extLst>
          </p:cNvPr>
          <p:cNvSpPr/>
          <p:nvPr/>
        </p:nvSpPr>
        <p:spPr>
          <a:xfrm>
            <a:off x="648456" y="3275605"/>
            <a:ext cx="839746" cy="83974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0" name="Cube 19">
            <a:extLst>
              <a:ext uri="{FF2B5EF4-FFF2-40B4-BE49-F238E27FC236}">
                <a16:creationId xmlns:a16="http://schemas.microsoft.com/office/drawing/2014/main" id="{26EE2ABF-A872-45A6-0948-738E4F529C24}"/>
              </a:ext>
            </a:extLst>
          </p:cNvPr>
          <p:cNvSpPr/>
          <p:nvPr/>
        </p:nvSpPr>
        <p:spPr>
          <a:xfrm>
            <a:off x="1822791" y="2045987"/>
            <a:ext cx="1076837" cy="1076837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BAAB8DE3-A733-89ED-D172-572B53A79DAB}"/>
              </a:ext>
            </a:extLst>
          </p:cNvPr>
          <p:cNvSpPr/>
          <p:nvPr/>
        </p:nvSpPr>
        <p:spPr>
          <a:xfrm>
            <a:off x="2303458" y="4053798"/>
            <a:ext cx="72000" cy="7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6094E2FE-15D1-98C5-2055-902A60EFA549}"/>
              </a:ext>
            </a:extLst>
          </p:cNvPr>
          <p:cNvSpPr/>
          <p:nvPr/>
        </p:nvSpPr>
        <p:spPr>
          <a:xfrm>
            <a:off x="2303458" y="3913304"/>
            <a:ext cx="72000" cy="7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98D7D943-1160-6A16-3ECB-9D1DB49811F9}"/>
              </a:ext>
            </a:extLst>
          </p:cNvPr>
          <p:cNvSpPr/>
          <p:nvPr/>
        </p:nvSpPr>
        <p:spPr>
          <a:xfrm>
            <a:off x="2303458" y="3762358"/>
            <a:ext cx="72000" cy="7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Cube 28">
            <a:extLst>
              <a:ext uri="{FF2B5EF4-FFF2-40B4-BE49-F238E27FC236}">
                <a16:creationId xmlns:a16="http://schemas.microsoft.com/office/drawing/2014/main" id="{83F2E816-9188-5B61-C9A4-5ABE35823FAF}"/>
              </a:ext>
            </a:extLst>
          </p:cNvPr>
          <p:cNvSpPr/>
          <p:nvPr/>
        </p:nvSpPr>
        <p:spPr>
          <a:xfrm>
            <a:off x="5049403" y="2045987"/>
            <a:ext cx="1076837" cy="1076837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Cube 29">
            <a:extLst>
              <a:ext uri="{FF2B5EF4-FFF2-40B4-BE49-F238E27FC236}">
                <a16:creationId xmlns:a16="http://schemas.microsoft.com/office/drawing/2014/main" id="{690E9298-B19F-D46B-673F-EFC7FE24A0E4}"/>
              </a:ext>
            </a:extLst>
          </p:cNvPr>
          <p:cNvSpPr/>
          <p:nvPr/>
        </p:nvSpPr>
        <p:spPr>
          <a:xfrm>
            <a:off x="6223738" y="2045987"/>
            <a:ext cx="1076837" cy="1076837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36151AA4-3843-24FE-0904-A9A8BD89C1DE}"/>
              </a:ext>
            </a:extLst>
          </p:cNvPr>
          <p:cNvSpPr/>
          <p:nvPr/>
        </p:nvSpPr>
        <p:spPr>
          <a:xfrm>
            <a:off x="5042579" y="3267047"/>
            <a:ext cx="839746" cy="83974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C8B998D5-A2E0-0581-2B07-246542D65A16}"/>
              </a:ext>
            </a:extLst>
          </p:cNvPr>
          <p:cNvSpPr/>
          <p:nvPr/>
        </p:nvSpPr>
        <p:spPr>
          <a:xfrm>
            <a:off x="5972732" y="3268451"/>
            <a:ext cx="839746" cy="83974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C520F7DD-65C9-E12A-7031-A5E40B27D872}"/>
              </a:ext>
            </a:extLst>
          </p:cNvPr>
          <p:cNvSpPr/>
          <p:nvPr/>
        </p:nvSpPr>
        <p:spPr>
          <a:xfrm>
            <a:off x="6932498" y="3278793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F2BEB3DD-C0AF-8043-82D4-E6DF57C698B4}"/>
              </a:ext>
            </a:extLst>
          </p:cNvPr>
          <p:cNvSpPr/>
          <p:nvPr/>
        </p:nvSpPr>
        <p:spPr>
          <a:xfrm>
            <a:off x="7096454" y="3894299"/>
            <a:ext cx="72000" cy="7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89921C76-6C52-6E83-DE5D-56B5E84954CA}"/>
              </a:ext>
            </a:extLst>
          </p:cNvPr>
          <p:cNvSpPr/>
          <p:nvPr/>
        </p:nvSpPr>
        <p:spPr>
          <a:xfrm>
            <a:off x="7096454" y="3743353"/>
            <a:ext cx="72000" cy="7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60D5AE00-AF36-419F-26B2-565D10448627}"/>
              </a:ext>
            </a:extLst>
          </p:cNvPr>
          <p:cNvSpPr/>
          <p:nvPr/>
        </p:nvSpPr>
        <p:spPr>
          <a:xfrm>
            <a:off x="1837417" y="3297798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6E232ED2-8197-8152-7BCF-4E3CB370F1D6}"/>
              </a:ext>
            </a:extLst>
          </p:cNvPr>
          <p:cNvSpPr/>
          <p:nvPr/>
        </p:nvSpPr>
        <p:spPr>
          <a:xfrm>
            <a:off x="1684027" y="3297798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3BBE5A84-57D3-87C9-BE17-81EB0FBB8B9F}"/>
              </a:ext>
            </a:extLst>
          </p:cNvPr>
          <p:cNvSpPr txBox="1"/>
          <p:nvPr/>
        </p:nvSpPr>
        <p:spPr>
          <a:xfrm>
            <a:off x="4369918" y="5505200"/>
            <a:ext cx="518261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5400" b="1" dirty="0">
                <a:solidFill>
                  <a:srgbClr val="C00000"/>
                </a:solidFill>
              </a:rPr>
              <a:t>&lt;</a:t>
            </a:r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FDC49F5B-6AF8-8FEF-00A0-505BF6E75808}"/>
              </a:ext>
            </a:extLst>
          </p:cNvPr>
          <p:cNvGrpSpPr/>
          <p:nvPr/>
        </p:nvGrpSpPr>
        <p:grpSpPr>
          <a:xfrm>
            <a:off x="2058112" y="5320882"/>
            <a:ext cx="1973375" cy="946498"/>
            <a:chOff x="4529348" y="5039317"/>
            <a:chExt cx="1973375" cy="946498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BDF7DEB1-8DC5-0612-BE35-10BF868806C8}"/>
                </a:ext>
              </a:extLst>
            </p:cNvPr>
            <p:cNvSpPr/>
            <p:nvPr/>
          </p:nvSpPr>
          <p:spPr>
            <a:xfrm>
              <a:off x="551342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C00000"/>
                  </a:solidFill>
                </a:rPr>
                <a:t>D</a:t>
              </a:r>
              <a:endParaRPr lang="fr-FR" sz="1400" b="1" dirty="0">
                <a:solidFill>
                  <a:srgbClr val="C00000"/>
                </a:solidFill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5F9B7002-4B5A-D4B7-C0D4-79D8DAE1A03E}"/>
                </a:ext>
              </a:extLst>
            </p:cNvPr>
            <p:cNvSpPr/>
            <p:nvPr/>
          </p:nvSpPr>
          <p:spPr>
            <a:xfrm>
              <a:off x="600807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U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B715AAB4-A2C5-0B90-B7A7-A021C7FA4DC4}"/>
                </a:ext>
              </a:extLst>
            </p:cNvPr>
            <p:cNvSpPr/>
            <p:nvPr/>
          </p:nvSpPr>
          <p:spPr>
            <a:xfrm>
              <a:off x="551342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4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88E2DCD0-D52C-9601-DEA7-F49E80693187}"/>
                </a:ext>
              </a:extLst>
            </p:cNvPr>
            <p:cNvSpPr/>
            <p:nvPr/>
          </p:nvSpPr>
          <p:spPr>
            <a:xfrm>
              <a:off x="600807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7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E247273B-48DF-6A3F-B2E2-BB46AF622A20}"/>
                </a:ext>
              </a:extLst>
            </p:cNvPr>
            <p:cNvSpPr/>
            <p:nvPr/>
          </p:nvSpPr>
          <p:spPr>
            <a:xfrm>
              <a:off x="5022256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B050"/>
                  </a:solidFill>
                </a:rPr>
                <a:t>C</a:t>
              </a:r>
              <a:endParaRPr lang="fr-FR" sz="1400" b="1" dirty="0">
                <a:solidFill>
                  <a:srgbClr val="00B050"/>
                </a:solidFill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2CC59E02-D535-A01D-94D5-8C6B376F1488}"/>
                </a:ext>
              </a:extLst>
            </p:cNvPr>
            <p:cNvSpPr/>
            <p:nvPr/>
          </p:nvSpPr>
          <p:spPr>
            <a:xfrm>
              <a:off x="5022256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EFE307B1-102D-81D1-0547-893208864BC3}"/>
                </a:ext>
              </a:extLst>
            </p:cNvPr>
            <p:cNvSpPr/>
            <p:nvPr/>
          </p:nvSpPr>
          <p:spPr>
            <a:xfrm>
              <a:off x="4529348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M</a:t>
              </a:r>
              <a:endParaRPr lang="fr-FR" sz="1400" b="1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05A6BFE7-3291-9787-3813-1F3E35E08DC3}"/>
                </a:ext>
              </a:extLst>
            </p:cNvPr>
            <p:cNvSpPr/>
            <p:nvPr/>
          </p:nvSpPr>
          <p:spPr>
            <a:xfrm>
              <a:off x="4529348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2</a:t>
              </a:r>
            </a:p>
          </p:txBody>
        </p:sp>
      </p:grpSp>
      <p:grpSp>
        <p:nvGrpSpPr>
          <p:cNvPr id="24" name="Groupe 23">
            <a:extLst>
              <a:ext uri="{FF2B5EF4-FFF2-40B4-BE49-F238E27FC236}">
                <a16:creationId xmlns:a16="http://schemas.microsoft.com/office/drawing/2014/main" id="{6ACF9803-2802-097A-FE9E-8CEF32679003}"/>
              </a:ext>
            </a:extLst>
          </p:cNvPr>
          <p:cNvGrpSpPr/>
          <p:nvPr/>
        </p:nvGrpSpPr>
        <p:grpSpPr>
          <a:xfrm>
            <a:off x="5355735" y="5320882"/>
            <a:ext cx="1973375" cy="946498"/>
            <a:chOff x="4529348" y="5039317"/>
            <a:chExt cx="1973375" cy="946498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A02C2E7B-4990-2EF0-0C47-4A5D2C4A8783}"/>
                </a:ext>
              </a:extLst>
            </p:cNvPr>
            <p:cNvSpPr/>
            <p:nvPr/>
          </p:nvSpPr>
          <p:spPr>
            <a:xfrm>
              <a:off x="551342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C00000"/>
                  </a:solidFill>
                </a:rPr>
                <a:t>D</a:t>
              </a:r>
              <a:endParaRPr lang="fr-FR" sz="1400" b="1" dirty="0">
                <a:solidFill>
                  <a:srgbClr val="C00000"/>
                </a:solidFill>
              </a:endParaRP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F5F36B55-08A9-C4D2-AA17-598EF2E3FA25}"/>
                </a:ext>
              </a:extLst>
            </p:cNvPr>
            <p:cNvSpPr/>
            <p:nvPr/>
          </p:nvSpPr>
          <p:spPr>
            <a:xfrm>
              <a:off x="600807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U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8B915B81-D8E5-CCD4-8836-35240C7EC2BE}"/>
                </a:ext>
              </a:extLst>
            </p:cNvPr>
            <p:cNvSpPr/>
            <p:nvPr/>
          </p:nvSpPr>
          <p:spPr>
            <a:xfrm>
              <a:off x="551342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80EA1E9B-2DD9-1758-9A66-AEFEA17BE32A}"/>
                </a:ext>
              </a:extLst>
            </p:cNvPr>
            <p:cNvSpPr/>
            <p:nvPr/>
          </p:nvSpPr>
          <p:spPr>
            <a:xfrm>
              <a:off x="600807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2</a:t>
              </a: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43E52E17-E4CB-8EE4-E13A-261C34B2B05B}"/>
                </a:ext>
              </a:extLst>
            </p:cNvPr>
            <p:cNvSpPr/>
            <p:nvPr/>
          </p:nvSpPr>
          <p:spPr>
            <a:xfrm>
              <a:off x="5022256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B050"/>
                  </a:solidFill>
                </a:rPr>
                <a:t>C</a:t>
              </a:r>
              <a:endParaRPr lang="fr-FR" sz="1400" b="1" dirty="0">
                <a:solidFill>
                  <a:srgbClr val="00B050"/>
                </a:solidFill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E4F5C5CC-87B3-8287-359C-F03E3EA81733}"/>
                </a:ext>
              </a:extLst>
            </p:cNvPr>
            <p:cNvSpPr/>
            <p:nvPr/>
          </p:nvSpPr>
          <p:spPr>
            <a:xfrm>
              <a:off x="5022256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2</a:t>
              </a: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CDE931EC-43EB-2EF2-5FEB-F03B996770A0}"/>
                </a:ext>
              </a:extLst>
            </p:cNvPr>
            <p:cNvSpPr/>
            <p:nvPr/>
          </p:nvSpPr>
          <p:spPr>
            <a:xfrm>
              <a:off x="4529348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M</a:t>
              </a:r>
              <a:endParaRPr lang="fr-FR" sz="1400" b="1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47D2AFC5-0222-1547-DCE2-F7908A452094}"/>
                </a:ext>
              </a:extLst>
            </p:cNvPr>
            <p:cNvSpPr/>
            <p:nvPr/>
          </p:nvSpPr>
          <p:spPr>
            <a:xfrm>
              <a:off x="4529348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2</a:t>
              </a:r>
            </a:p>
          </p:txBody>
        </p:sp>
      </p:grpSp>
      <p:sp>
        <p:nvSpPr>
          <p:cNvPr id="45" name="Rectangle 44">
            <a:extLst>
              <a:ext uri="{FF2B5EF4-FFF2-40B4-BE49-F238E27FC236}">
                <a16:creationId xmlns:a16="http://schemas.microsoft.com/office/drawing/2014/main" id="{F05C322D-7556-370D-81C8-534F415E6FEC}"/>
              </a:ext>
            </a:extLst>
          </p:cNvPr>
          <p:cNvSpPr/>
          <p:nvPr/>
        </p:nvSpPr>
        <p:spPr>
          <a:xfrm>
            <a:off x="2461129" y="4056729"/>
            <a:ext cx="72000" cy="7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916170AD-D338-9EDC-7547-7F5A5AF7A5D5}"/>
              </a:ext>
            </a:extLst>
          </p:cNvPr>
          <p:cNvSpPr/>
          <p:nvPr/>
        </p:nvSpPr>
        <p:spPr>
          <a:xfrm>
            <a:off x="2461129" y="3915309"/>
            <a:ext cx="72000" cy="7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265C13C4-4C27-0E2F-090A-1E57CF772683}"/>
              </a:ext>
            </a:extLst>
          </p:cNvPr>
          <p:cNvSpPr/>
          <p:nvPr/>
        </p:nvSpPr>
        <p:spPr>
          <a:xfrm>
            <a:off x="2593410" y="4060038"/>
            <a:ext cx="72000" cy="7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3EA80495-C9FB-0B8A-81A2-81CE2E3886B5}"/>
              </a:ext>
            </a:extLst>
          </p:cNvPr>
          <p:cNvSpPr/>
          <p:nvPr/>
        </p:nvSpPr>
        <p:spPr>
          <a:xfrm>
            <a:off x="2593410" y="3913855"/>
            <a:ext cx="72000" cy="7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49540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4753AF-25B7-25E2-5591-21D1DD6AEC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2E577AF-811D-4EBB-266E-55987F6210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0104" y="369628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dirty="0"/>
              <a:t>Écris les 2 nombres en chiffres et compare-les.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890E48F-DEA5-F38F-97E0-8E9E03EB7EF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2/4</a:t>
            </a:r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8BED4BC3-6CF7-D747-E512-A9FC89B9FD2D}"/>
              </a:ext>
            </a:extLst>
          </p:cNvPr>
          <p:cNvSpPr/>
          <p:nvPr/>
        </p:nvSpPr>
        <p:spPr>
          <a:xfrm>
            <a:off x="288966" y="1551709"/>
            <a:ext cx="4144488" cy="3154878"/>
          </a:xfrm>
          <a:prstGeom prst="roundRect">
            <a:avLst>
              <a:gd name="adj" fmla="val 8135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 : coins arrondis 9">
            <a:extLst>
              <a:ext uri="{FF2B5EF4-FFF2-40B4-BE49-F238E27FC236}">
                <a16:creationId xmlns:a16="http://schemas.microsoft.com/office/drawing/2014/main" id="{A6C6AD85-2C3D-2F05-FCDE-88AAC1CD73C9}"/>
              </a:ext>
            </a:extLst>
          </p:cNvPr>
          <p:cNvSpPr/>
          <p:nvPr/>
        </p:nvSpPr>
        <p:spPr>
          <a:xfrm>
            <a:off x="4740234" y="1551709"/>
            <a:ext cx="4144488" cy="3154878"/>
          </a:xfrm>
          <a:prstGeom prst="roundRect">
            <a:avLst>
              <a:gd name="adj" fmla="val 8135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416D186E-D038-C5A8-B5E3-B21603FDE475}"/>
              </a:ext>
            </a:extLst>
          </p:cNvPr>
          <p:cNvSpPr txBox="1"/>
          <p:nvPr/>
        </p:nvSpPr>
        <p:spPr>
          <a:xfrm>
            <a:off x="1986112" y="5270683"/>
            <a:ext cx="54943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>
                <a:solidFill>
                  <a:srgbClr val="00B050"/>
                </a:solidFill>
              </a:rPr>
              <a:t>…	    	 …	    	 …</a:t>
            </a:r>
          </a:p>
        </p:txBody>
      </p:sp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2BBBBDC8-3B2B-F50E-D4DE-102DB61602BA}"/>
              </a:ext>
            </a:extLst>
          </p:cNvPr>
          <p:cNvCxnSpPr>
            <a:stCxn id="9" idx="2"/>
          </p:cNvCxnSpPr>
          <p:nvPr/>
        </p:nvCxnSpPr>
        <p:spPr>
          <a:xfrm>
            <a:off x="2361210" y="4706587"/>
            <a:ext cx="508660" cy="720436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cteur droit 18">
            <a:extLst>
              <a:ext uri="{FF2B5EF4-FFF2-40B4-BE49-F238E27FC236}">
                <a16:creationId xmlns:a16="http://schemas.microsoft.com/office/drawing/2014/main" id="{13D8B953-9C58-1E90-8EF4-A14E7CD60A30}"/>
              </a:ext>
            </a:extLst>
          </p:cNvPr>
          <p:cNvCxnSpPr>
            <a:cxnSpLocks/>
          </p:cNvCxnSpPr>
          <p:nvPr/>
        </p:nvCxnSpPr>
        <p:spPr>
          <a:xfrm flipV="1">
            <a:off x="6249238" y="4696444"/>
            <a:ext cx="512919" cy="730579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Cube 14">
            <a:extLst>
              <a:ext uri="{FF2B5EF4-FFF2-40B4-BE49-F238E27FC236}">
                <a16:creationId xmlns:a16="http://schemas.microsoft.com/office/drawing/2014/main" id="{143815F4-7343-D4C9-3FF2-C808B4ACF22F}"/>
              </a:ext>
            </a:extLst>
          </p:cNvPr>
          <p:cNvSpPr/>
          <p:nvPr/>
        </p:nvSpPr>
        <p:spPr>
          <a:xfrm>
            <a:off x="648456" y="2045987"/>
            <a:ext cx="1076837" cy="1076837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D71612D-A93E-D29F-E0F5-6121C4414326}"/>
              </a:ext>
            </a:extLst>
          </p:cNvPr>
          <p:cNvSpPr/>
          <p:nvPr/>
        </p:nvSpPr>
        <p:spPr>
          <a:xfrm>
            <a:off x="1909417" y="2021938"/>
            <a:ext cx="839746" cy="83974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C594355C-0666-7EF4-5425-B952BA846FF5}"/>
              </a:ext>
            </a:extLst>
          </p:cNvPr>
          <p:cNvSpPr/>
          <p:nvPr/>
        </p:nvSpPr>
        <p:spPr>
          <a:xfrm>
            <a:off x="3134921" y="4054871"/>
            <a:ext cx="72000" cy="7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86A71A21-462A-8AB1-9A05-D247F795E2EB}"/>
              </a:ext>
            </a:extLst>
          </p:cNvPr>
          <p:cNvSpPr/>
          <p:nvPr/>
        </p:nvSpPr>
        <p:spPr>
          <a:xfrm>
            <a:off x="2988226" y="3297798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A81869F0-FF1A-7980-543E-7AB4130F61D6}"/>
              </a:ext>
            </a:extLst>
          </p:cNvPr>
          <p:cNvSpPr/>
          <p:nvPr/>
        </p:nvSpPr>
        <p:spPr>
          <a:xfrm>
            <a:off x="2834836" y="3297798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400726F-99B1-2881-AB94-5AA4AE1DB54A}"/>
              </a:ext>
            </a:extLst>
          </p:cNvPr>
          <p:cNvSpPr/>
          <p:nvPr/>
        </p:nvSpPr>
        <p:spPr>
          <a:xfrm>
            <a:off x="2869870" y="2021938"/>
            <a:ext cx="839746" cy="83974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18DC0A8-1905-E82D-762C-2C97326A5A59}"/>
              </a:ext>
            </a:extLst>
          </p:cNvPr>
          <p:cNvSpPr/>
          <p:nvPr/>
        </p:nvSpPr>
        <p:spPr>
          <a:xfrm>
            <a:off x="649798" y="3286052"/>
            <a:ext cx="839746" cy="83974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BE025D3-9D3B-BC2A-0413-7D9227025B17}"/>
              </a:ext>
            </a:extLst>
          </p:cNvPr>
          <p:cNvSpPr/>
          <p:nvPr/>
        </p:nvSpPr>
        <p:spPr>
          <a:xfrm>
            <a:off x="1620309" y="3291925"/>
            <a:ext cx="839746" cy="83974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9A58B04-35EF-C970-16A7-7B5860DFC5C0}"/>
              </a:ext>
            </a:extLst>
          </p:cNvPr>
          <p:cNvSpPr/>
          <p:nvPr/>
        </p:nvSpPr>
        <p:spPr>
          <a:xfrm>
            <a:off x="7439023" y="3219925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Cube 10">
            <a:extLst>
              <a:ext uri="{FF2B5EF4-FFF2-40B4-BE49-F238E27FC236}">
                <a16:creationId xmlns:a16="http://schemas.microsoft.com/office/drawing/2014/main" id="{7AC804D9-D389-E690-C7A7-502ADD7016C5}"/>
              </a:ext>
            </a:extLst>
          </p:cNvPr>
          <p:cNvSpPr/>
          <p:nvPr/>
        </p:nvSpPr>
        <p:spPr>
          <a:xfrm>
            <a:off x="4950558" y="1968114"/>
            <a:ext cx="1076837" cy="1076837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00B0F3F-1F56-D6A0-730A-20C1FDE45742}"/>
              </a:ext>
            </a:extLst>
          </p:cNvPr>
          <p:cNvSpPr/>
          <p:nvPr/>
        </p:nvSpPr>
        <p:spPr>
          <a:xfrm>
            <a:off x="6211519" y="1944065"/>
            <a:ext cx="839746" cy="83974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D63ABD1-C265-9679-2075-C87DF2EA88FF}"/>
              </a:ext>
            </a:extLst>
          </p:cNvPr>
          <p:cNvSpPr/>
          <p:nvPr/>
        </p:nvSpPr>
        <p:spPr>
          <a:xfrm>
            <a:off x="7756369" y="3975925"/>
            <a:ext cx="72000" cy="7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57FAFAFE-8E33-17AD-92D6-20079A09F502}"/>
              </a:ext>
            </a:extLst>
          </p:cNvPr>
          <p:cNvSpPr/>
          <p:nvPr/>
        </p:nvSpPr>
        <p:spPr>
          <a:xfrm>
            <a:off x="7756369" y="3835431"/>
            <a:ext cx="72000" cy="7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BA412C5-EA65-289F-8154-164DAAC3C157}"/>
              </a:ext>
            </a:extLst>
          </p:cNvPr>
          <p:cNvSpPr/>
          <p:nvPr/>
        </p:nvSpPr>
        <p:spPr>
          <a:xfrm>
            <a:off x="7756369" y="3684485"/>
            <a:ext cx="72000" cy="7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CEDB4D08-D7BE-5A5E-5E2E-F8E4B846D148}"/>
              </a:ext>
            </a:extLst>
          </p:cNvPr>
          <p:cNvSpPr/>
          <p:nvPr/>
        </p:nvSpPr>
        <p:spPr>
          <a:xfrm>
            <a:off x="7290328" y="3219925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3E20A768-5DF0-5115-D025-6852B39CBA7E}"/>
              </a:ext>
            </a:extLst>
          </p:cNvPr>
          <p:cNvSpPr/>
          <p:nvPr/>
        </p:nvSpPr>
        <p:spPr>
          <a:xfrm>
            <a:off x="7136938" y="3219925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A6E381D9-1070-30FF-AFE9-84D25B28D68D}"/>
              </a:ext>
            </a:extLst>
          </p:cNvPr>
          <p:cNvSpPr/>
          <p:nvPr/>
        </p:nvSpPr>
        <p:spPr>
          <a:xfrm>
            <a:off x="7171972" y="1944065"/>
            <a:ext cx="839746" cy="83974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A861F38C-5B8D-A6C4-39F0-5F95023E7F6B}"/>
              </a:ext>
            </a:extLst>
          </p:cNvPr>
          <p:cNvSpPr/>
          <p:nvPr/>
        </p:nvSpPr>
        <p:spPr>
          <a:xfrm>
            <a:off x="4951900" y="3208179"/>
            <a:ext cx="839746" cy="83974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EC0A1266-530A-B717-94A2-60AA3489A709}"/>
              </a:ext>
            </a:extLst>
          </p:cNvPr>
          <p:cNvSpPr/>
          <p:nvPr/>
        </p:nvSpPr>
        <p:spPr>
          <a:xfrm>
            <a:off x="5922411" y="3214052"/>
            <a:ext cx="839746" cy="83974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141C2A7C-D6C0-8321-CBC0-AA215C1180E1}"/>
              </a:ext>
            </a:extLst>
          </p:cNvPr>
          <p:cNvSpPr/>
          <p:nvPr/>
        </p:nvSpPr>
        <p:spPr>
          <a:xfrm>
            <a:off x="2678433" y="3298871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5A88A930-E66A-8231-B96C-070D88571B83}"/>
              </a:ext>
            </a:extLst>
          </p:cNvPr>
          <p:cNvSpPr/>
          <p:nvPr/>
        </p:nvSpPr>
        <p:spPr>
          <a:xfrm>
            <a:off x="2525043" y="3298871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3678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5E9181-1144-AB8C-101F-73EDF64CFB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AC71CF3-2630-2A52-F7B2-7E983114E0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0104" y="369628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 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0734353-9B28-8DB0-1B8D-4607F2C534E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2/4</a:t>
            </a:r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B60E6A23-A7C9-BC7B-4483-A1969ED3A3BA}"/>
              </a:ext>
            </a:extLst>
          </p:cNvPr>
          <p:cNvSpPr/>
          <p:nvPr/>
        </p:nvSpPr>
        <p:spPr>
          <a:xfrm>
            <a:off x="288966" y="1551709"/>
            <a:ext cx="4144488" cy="3154878"/>
          </a:xfrm>
          <a:prstGeom prst="roundRect">
            <a:avLst>
              <a:gd name="adj" fmla="val 8135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 : coins arrondis 9">
            <a:extLst>
              <a:ext uri="{FF2B5EF4-FFF2-40B4-BE49-F238E27FC236}">
                <a16:creationId xmlns:a16="http://schemas.microsoft.com/office/drawing/2014/main" id="{5EEAB9C3-EDEC-76CF-8B9D-4EEA5F80026C}"/>
              </a:ext>
            </a:extLst>
          </p:cNvPr>
          <p:cNvSpPr/>
          <p:nvPr/>
        </p:nvSpPr>
        <p:spPr>
          <a:xfrm>
            <a:off x="4740234" y="1551709"/>
            <a:ext cx="4144488" cy="3154878"/>
          </a:xfrm>
          <a:prstGeom prst="roundRect">
            <a:avLst>
              <a:gd name="adj" fmla="val 8135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F210ECAD-4F65-5137-2EBB-85322D1C2825}"/>
              </a:ext>
            </a:extLst>
          </p:cNvPr>
          <p:cNvSpPr txBox="1"/>
          <p:nvPr/>
        </p:nvSpPr>
        <p:spPr>
          <a:xfrm>
            <a:off x="1986111" y="5185565"/>
            <a:ext cx="54943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>
                <a:solidFill>
                  <a:srgbClr val="00B050"/>
                </a:solidFill>
              </a:rPr>
              <a:t>…	    	 	    	 …</a:t>
            </a:r>
          </a:p>
        </p:txBody>
      </p:sp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56DB4A44-3A50-FD14-D736-D399AB6AF96F}"/>
              </a:ext>
            </a:extLst>
          </p:cNvPr>
          <p:cNvCxnSpPr>
            <a:stCxn id="9" idx="2"/>
          </p:cNvCxnSpPr>
          <p:nvPr/>
        </p:nvCxnSpPr>
        <p:spPr>
          <a:xfrm>
            <a:off x="2361210" y="4706587"/>
            <a:ext cx="508660" cy="720436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cteur droit 18">
            <a:extLst>
              <a:ext uri="{FF2B5EF4-FFF2-40B4-BE49-F238E27FC236}">
                <a16:creationId xmlns:a16="http://schemas.microsoft.com/office/drawing/2014/main" id="{93A6287B-DAEF-F0C4-546F-3E55BFFA0EF0}"/>
              </a:ext>
            </a:extLst>
          </p:cNvPr>
          <p:cNvCxnSpPr>
            <a:cxnSpLocks/>
          </p:cNvCxnSpPr>
          <p:nvPr/>
        </p:nvCxnSpPr>
        <p:spPr>
          <a:xfrm flipV="1">
            <a:off x="6249238" y="4696444"/>
            <a:ext cx="512919" cy="730579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C072E693-BBA3-7EAC-C542-033F5FA5FB87}"/>
              </a:ext>
            </a:extLst>
          </p:cNvPr>
          <p:cNvSpPr txBox="1"/>
          <p:nvPr/>
        </p:nvSpPr>
        <p:spPr>
          <a:xfrm rot="10800000">
            <a:off x="4433454" y="5505200"/>
            <a:ext cx="518261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5400" b="1" dirty="0">
                <a:solidFill>
                  <a:srgbClr val="C00000"/>
                </a:solidFill>
              </a:rPr>
              <a:t>&lt;</a:t>
            </a:r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6D376B05-96D0-C88A-40C7-9D90A49AA1E0}"/>
              </a:ext>
            </a:extLst>
          </p:cNvPr>
          <p:cNvGrpSpPr/>
          <p:nvPr/>
        </p:nvGrpSpPr>
        <p:grpSpPr>
          <a:xfrm>
            <a:off x="2058112" y="5320882"/>
            <a:ext cx="1973375" cy="946498"/>
            <a:chOff x="4529348" y="5039317"/>
            <a:chExt cx="1973375" cy="946498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9F1C0C35-FC40-FFC0-2979-5B220AA44F37}"/>
                </a:ext>
              </a:extLst>
            </p:cNvPr>
            <p:cNvSpPr/>
            <p:nvPr/>
          </p:nvSpPr>
          <p:spPr>
            <a:xfrm>
              <a:off x="551342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C00000"/>
                  </a:solidFill>
                </a:rPr>
                <a:t>D</a:t>
              </a:r>
              <a:endParaRPr lang="fr-FR" sz="1400" b="1" dirty="0">
                <a:solidFill>
                  <a:srgbClr val="C00000"/>
                </a:solidFill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70349C3C-181D-E471-6B8C-DE1CB7475073}"/>
                </a:ext>
              </a:extLst>
            </p:cNvPr>
            <p:cNvSpPr/>
            <p:nvPr/>
          </p:nvSpPr>
          <p:spPr>
            <a:xfrm>
              <a:off x="600807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U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CFDCCAB8-AC12-F42C-C1DD-705D0CD8B764}"/>
                </a:ext>
              </a:extLst>
            </p:cNvPr>
            <p:cNvSpPr/>
            <p:nvPr/>
          </p:nvSpPr>
          <p:spPr>
            <a:xfrm>
              <a:off x="551342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4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A60FC0DB-6C73-F257-4D0A-201AB1B6A307}"/>
                </a:ext>
              </a:extLst>
            </p:cNvPr>
            <p:cNvSpPr/>
            <p:nvPr/>
          </p:nvSpPr>
          <p:spPr>
            <a:xfrm>
              <a:off x="600807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993BC159-9021-0D96-60CD-DBAACFCE8F84}"/>
                </a:ext>
              </a:extLst>
            </p:cNvPr>
            <p:cNvSpPr/>
            <p:nvPr/>
          </p:nvSpPr>
          <p:spPr>
            <a:xfrm>
              <a:off x="5022256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B050"/>
                  </a:solidFill>
                </a:rPr>
                <a:t>C</a:t>
              </a:r>
              <a:endParaRPr lang="fr-FR" sz="1400" b="1" dirty="0">
                <a:solidFill>
                  <a:srgbClr val="00B050"/>
                </a:solidFill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98E4322D-24E9-4D5E-283D-65952468A3A9}"/>
                </a:ext>
              </a:extLst>
            </p:cNvPr>
            <p:cNvSpPr/>
            <p:nvPr/>
          </p:nvSpPr>
          <p:spPr>
            <a:xfrm>
              <a:off x="5022256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4</a:t>
              </a: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3CA52273-35BB-092A-43BE-1EABEA449937}"/>
                </a:ext>
              </a:extLst>
            </p:cNvPr>
            <p:cNvSpPr/>
            <p:nvPr/>
          </p:nvSpPr>
          <p:spPr>
            <a:xfrm>
              <a:off x="4529348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M</a:t>
              </a:r>
              <a:endParaRPr lang="fr-FR" sz="1400" b="1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3C5CCD29-7255-0186-F402-B2D89948C3C1}"/>
                </a:ext>
              </a:extLst>
            </p:cNvPr>
            <p:cNvSpPr/>
            <p:nvPr/>
          </p:nvSpPr>
          <p:spPr>
            <a:xfrm>
              <a:off x="4529348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1</a:t>
              </a:r>
            </a:p>
          </p:txBody>
        </p:sp>
      </p:grpSp>
      <p:grpSp>
        <p:nvGrpSpPr>
          <p:cNvPr id="24" name="Groupe 23">
            <a:extLst>
              <a:ext uri="{FF2B5EF4-FFF2-40B4-BE49-F238E27FC236}">
                <a16:creationId xmlns:a16="http://schemas.microsoft.com/office/drawing/2014/main" id="{717B2FCF-C55C-37EF-0B88-D17A58945F92}"/>
              </a:ext>
            </a:extLst>
          </p:cNvPr>
          <p:cNvGrpSpPr/>
          <p:nvPr/>
        </p:nvGrpSpPr>
        <p:grpSpPr>
          <a:xfrm>
            <a:off x="5355735" y="5320882"/>
            <a:ext cx="1973375" cy="946498"/>
            <a:chOff x="4529348" y="5039317"/>
            <a:chExt cx="1973375" cy="946498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75D5092E-FCC1-689A-3C47-12E5275FF892}"/>
                </a:ext>
              </a:extLst>
            </p:cNvPr>
            <p:cNvSpPr/>
            <p:nvPr/>
          </p:nvSpPr>
          <p:spPr>
            <a:xfrm>
              <a:off x="551342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C00000"/>
                  </a:solidFill>
                </a:rPr>
                <a:t>D</a:t>
              </a:r>
              <a:endParaRPr lang="fr-FR" sz="1400" b="1" dirty="0">
                <a:solidFill>
                  <a:srgbClr val="C00000"/>
                </a:solidFill>
              </a:endParaRP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B5DACD34-274C-6BA2-E422-E9B06A87FD33}"/>
                </a:ext>
              </a:extLst>
            </p:cNvPr>
            <p:cNvSpPr/>
            <p:nvPr/>
          </p:nvSpPr>
          <p:spPr>
            <a:xfrm>
              <a:off x="600807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U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159B1EC5-E294-63F5-78B0-F2E9ABEBB21A}"/>
                </a:ext>
              </a:extLst>
            </p:cNvPr>
            <p:cNvSpPr/>
            <p:nvPr/>
          </p:nvSpPr>
          <p:spPr>
            <a:xfrm>
              <a:off x="551342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3</a:t>
              </a: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92F2747E-230E-15C4-9653-8BC1410F0F2F}"/>
                </a:ext>
              </a:extLst>
            </p:cNvPr>
            <p:cNvSpPr/>
            <p:nvPr/>
          </p:nvSpPr>
          <p:spPr>
            <a:xfrm>
              <a:off x="600807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3</a:t>
              </a: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02A6F45E-37B4-747C-0C00-6E81B4DA06CC}"/>
                </a:ext>
              </a:extLst>
            </p:cNvPr>
            <p:cNvSpPr/>
            <p:nvPr/>
          </p:nvSpPr>
          <p:spPr>
            <a:xfrm>
              <a:off x="5022256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B050"/>
                  </a:solidFill>
                </a:rPr>
                <a:t>C</a:t>
              </a:r>
              <a:endParaRPr lang="fr-FR" sz="1400" b="1" dirty="0">
                <a:solidFill>
                  <a:srgbClr val="00B050"/>
                </a:solidFill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6D6749DC-BCA5-3178-DB7E-5B136F41F2F2}"/>
                </a:ext>
              </a:extLst>
            </p:cNvPr>
            <p:cNvSpPr/>
            <p:nvPr/>
          </p:nvSpPr>
          <p:spPr>
            <a:xfrm>
              <a:off x="5022256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4</a:t>
              </a: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4297EEA0-3F2A-F681-5367-D3DA6592A1FC}"/>
                </a:ext>
              </a:extLst>
            </p:cNvPr>
            <p:cNvSpPr/>
            <p:nvPr/>
          </p:nvSpPr>
          <p:spPr>
            <a:xfrm>
              <a:off x="4529348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M</a:t>
              </a:r>
              <a:endParaRPr lang="fr-FR" sz="1400" b="1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C9C332B-16ED-3B6C-0A66-637B5B29F929}"/>
                </a:ext>
              </a:extLst>
            </p:cNvPr>
            <p:cNvSpPr/>
            <p:nvPr/>
          </p:nvSpPr>
          <p:spPr>
            <a:xfrm>
              <a:off x="4529348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1</a:t>
              </a:r>
            </a:p>
          </p:txBody>
        </p:sp>
      </p:grpSp>
      <p:sp>
        <p:nvSpPr>
          <p:cNvPr id="49" name="Cube 48">
            <a:extLst>
              <a:ext uri="{FF2B5EF4-FFF2-40B4-BE49-F238E27FC236}">
                <a16:creationId xmlns:a16="http://schemas.microsoft.com/office/drawing/2014/main" id="{E86AF963-C23E-3270-4B17-93B5FD48F4D6}"/>
              </a:ext>
            </a:extLst>
          </p:cNvPr>
          <p:cNvSpPr/>
          <p:nvPr/>
        </p:nvSpPr>
        <p:spPr>
          <a:xfrm>
            <a:off x="648456" y="2045987"/>
            <a:ext cx="1076837" cy="1076837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A7A18967-9661-ADB2-7227-082496FDD64E}"/>
              </a:ext>
            </a:extLst>
          </p:cNvPr>
          <p:cNvSpPr/>
          <p:nvPr/>
        </p:nvSpPr>
        <p:spPr>
          <a:xfrm>
            <a:off x="1909417" y="2021938"/>
            <a:ext cx="839746" cy="83974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6E29D1F1-40AA-763F-F6BE-1C7763B661FA}"/>
              </a:ext>
            </a:extLst>
          </p:cNvPr>
          <p:cNvSpPr/>
          <p:nvPr/>
        </p:nvSpPr>
        <p:spPr>
          <a:xfrm>
            <a:off x="3134921" y="4054871"/>
            <a:ext cx="72000" cy="7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B55E631A-F901-1C80-FD43-3771CB649BB9}"/>
              </a:ext>
            </a:extLst>
          </p:cNvPr>
          <p:cNvSpPr/>
          <p:nvPr/>
        </p:nvSpPr>
        <p:spPr>
          <a:xfrm>
            <a:off x="2988226" y="3297798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5B21CC1C-DC94-35CE-0FD4-075B39EBB4D6}"/>
              </a:ext>
            </a:extLst>
          </p:cNvPr>
          <p:cNvSpPr/>
          <p:nvPr/>
        </p:nvSpPr>
        <p:spPr>
          <a:xfrm>
            <a:off x="2834836" y="3297798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8D5F4E3D-2629-3081-7415-C1DDC8E6C643}"/>
              </a:ext>
            </a:extLst>
          </p:cNvPr>
          <p:cNvSpPr/>
          <p:nvPr/>
        </p:nvSpPr>
        <p:spPr>
          <a:xfrm>
            <a:off x="2869870" y="2021938"/>
            <a:ext cx="839746" cy="83974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42ED10E4-4903-2946-993A-A53382399C40}"/>
              </a:ext>
            </a:extLst>
          </p:cNvPr>
          <p:cNvSpPr/>
          <p:nvPr/>
        </p:nvSpPr>
        <p:spPr>
          <a:xfrm>
            <a:off x="649798" y="3286052"/>
            <a:ext cx="839746" cy="83974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EEA15C49-A041-F83F-EA36-DAD000F15E68}"/>
              </a:ext>
            </a:extLst>
          </p:cNvPr>
          <p:cNvSpPr/>
          <p:nvPr/>
        </p:nvSpPr>
        <p:spPr>
          <a:xfrm>
            <a:off x="1620309" y="3291925"/>
            <a:ext cx="839746" cy="83974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10020592-415E-5019-FE47-52227ECA5E39}"/>
              </a:ext>
            </a:extLst>
          </p:cNvPr>
          <p:cNvSpPr/>
          <p:nvPr/>
        </p:nvSpPr>
        <p:spPr>
          <a:xfrm>
            <a:off x="7439023" y="3219925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0" name="Cube 59">
            <a:extLst>
              <a:ext uri="{FF2B5EF4-FFF2-40B4-BE49-F238E27FC236}">
                <a16:creationId xmlns:a16="http://schemas.microsoft.com/office/drawing/2014/main" id="{6F60E175-5F1D-B8F9-788C-8960FA31F45D}"/>
              </a:ext>
            </a:extLst>
          </p:cNvPr>
          <p:cNvSpPr/>
          <p:nvPr/>
        </p:nvSpPr>
        <p:spPr>
          <a:xfrm>
            <a:off x="4950558" y="1968114"/>
            <a:ext cx="1076837" cy="1076837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BFD19719-CF21-FE32-D6DA-98B99AE0B65D}"/>
              </a:ext>
            </a:extLst>
          </p:cNvPr>
          <p:cNvSpPr/>
          <p:nvPr/>
        </p:nvSpPr>
        <p:spPr>
          <a:xfrm>
            <a:off x="6211519" y="1944065"/>
            <a:ext cx="839746" cy="83974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06EF457E-5D2D-C019-AEA8-6A8DE4FC2403}"/>
              </a:ext>
            </a:extLst>
          </p:cNvPr>
          <p:cNvSpPr/>
          <p:nvPr/>
        </p:nvSpPr>
        <p:spPr>
          <a:xfrm>
            <a:off x="7756369" y="3975925"/>
            <a:ext cx="72000" cy="7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1D008581-8F17-2DEA-ECFD-D003033AC409}"/>
              </a:ext>
            </a:extLst>
          </p:cNvPr>
          <p:cNvSpPr/>
          <p:nvPr/>
        </p:nvSpPr>
        <p:spPr>
          <a:xfrm>
            <a:off x="7756369" y="3835431"/>
            <a:ext cx="72000" cy="7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62E37BF8-47F4-FB1E-5331-0B3FB0668843}"/>
              </a:ext>
            </a:extLst>
          </p:cNvPr>
          <p:cNvSpPr/>
          <p:nvPr/>
        </p:nvSpPr>
        <p:spPr>
          <a:xfrm>
            <a:off x="7756369" y="3684485"/>
            <a:ext cx="72000" cy="7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3116FED4-43A1-5674-448D-E56BB93A284D}"/>
              </a:ext>
            </a:extLst>
          </p:cNvPr>
          <p:cNvSpPr/>
          <p:nvPr/>
        </p:nvSpPr>
        <p:spPr>
          <a:xfrm>
            <a:off x="7290328" y="3219925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C989851A-2F43-5B79-B41E-841872D06142}"/>
              </a:ext>
            </a:extLst>
          </p:cNvPr>
          <p:cNvSpPr/>
          <p:nvPr/>
        </p:nvSpPr>
        <p:spPr>
          <a:xfrm>
            <a:off x="7136938" y="3219925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A26FF07A-6EAC-5CB2-7A8A-C7495BC151C1}"/>
              </a:ext>
            </a:extLst>
          </p:cNvPr>
          <p:cNvSpPr/>
          <p:nvPr/>
        </p:nvSpPr>
        <p:spPr>
          <a:xfrm>
            <a:off x="7171972" y="1944065"/>
            <a:ext cx="839746" cy="83974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F792A490-1C4E-3C03-4074-3D5F35B2DF41}"/>
              </a:ext>
            </a:extLst>
          </p:cNvPr>
          <p:cNvSpPr/>
          <p:nvPr/>
        </p:nvSpPr>
        <p:spPr>
          <a:xfrm>
            <a:off x="4951900" y="3208179"/>
            <a:ext cx="839746" cy="83974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0420DE14-9F75-2055-95BE-38B5DDE6CEBA}"/>
              </a:ext>
            </a:extLst>
          </p:cNvPr>
          <p:cNvSpPr/>
          <p:nvPr/>
        </p:nvSpPr>
        <p:spPr>
          <a:xfrm>
            <a:off x="5922411" y="3214052"/>
            <a:ext cx="839746" cy="83974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F5C0E79D-7ED5-FDF3-6CBB-5F3CC77E9F3F}"/>
              </a:ext>
            </a:extLst>
          </p:cNvPr>
          <p:cNvSpPr/>
          <p:nvPr/>
        </p:nvSpPr>
        <p:spPr>
          <a:xfrm>
            <a:off x="2678433" y="3298871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94508DA3-5793-AC24-B228-E770E688F9CC}"/>
              </a:ext>
            </a:extLst>
          </p:cNvPr>
          <p:cNvSpPr/>
          <p:nvPr/>
        </p:nvSpPr>
        <p:spPr>
          <a:xfrm>
            <a:off x="2525043" y="3298871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9665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95ABFC-DEFD-E662-F87D-AF9F9D3B7D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F6EEC8-9D81-5593-562C-4859F9EDC2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0104" y="369628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dirty="0"/>
              <a:t>Écris les 2 nombres en chiffres et compare-les.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4C9D901-41BD-92EC-77A8-938535AB9D1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3/4</a:t>
            </a:r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795603C2-EF78-A1F9-DCD3-074E0E1DF48E}"/>
              </a:ext>
            </a:extLst>
          </p:cNvPr>
          <p:cNvSpPr/>
          <p:nvPr/>
        </p:nvSpPr>
        <p:spPr>
          <a:xfrm>
            <a:off x="288966" y="1551709"/>
            <a:ext cx="4144488" cy="3154878"/>
          </a:xfrm>
          <a:prstGeom prst="roundRect">
            <a:avLst>
              <a:gd name="adj" fmla="val 8135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 : coins arrondis 9">
            <a:extLst>
              <a:ext uri="{FF2B5EF4-FFF2-40B4-BE49-F238E27FC236}">
                <a16:creationId xmlns:a16="http://schemas.microsoft.com/office/drawing/2014/main" id="{19B9900F-9C28-C015-54C6-36ABD2780150}"/>
              </a:ext>
            </a:extLst>
          </p:cNvPr>
          <p:cNvSpPr/>
          <p:nvPr/>
        </p:nvSpPr>
        <p:spPr>
          <a:xfrm>
            <a:off x="4740234" y="1551709"/>
            <a:ext cx="4144488" cy="3154878"/>
          </a:xfrm>
          <a:prstGeom prst="roundRect">
            <a:avLst>
              <a:gd name="adj" fmla="val 8135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EABF0EEC-BC17-566C-231B-12C5F34E76F2}"/>
              </a:ext>
            </a:extLst>
          </p:cNvPr>
          <p:cNvSpPr txBox="1"/>
          <p:nvPr/>
        </p:nvSpPr>
        <p:spPr>
          <a:xfrm>
            <a:off x="1986112" y="5270683"/>
            <a:ext cx="54943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>
                <a:solidFill>
                  <a:srgbClr val="00B050"/>
                </a:solidFill>
              </a:rPr>
              <a:t>…	    	 …	    	 …</a:t>
            </a:r>
          </a:p>
        </p:txBody>
      </p:sp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7E71B8AE-A9A2-683D-E22A-162ABF7F3647}"/>
              </a:ext>
            </a:extLst>
          </p:cNvPr>
          <p:cNvCxnSpPr>
            <a:stCxn id="9" idx="2"/>
          </p:cNvCxnSpPr>
          <p:nvPr/>
        </p:nvCxnSpPr>
        <p:spPr>
          <a:xfrm>
            <a:off x="2361210" y="4706587"/>
            <a:ext cx="508660" cy="720436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cteur droit 18">
            <a:extLst>
              <a:ext uri="{FF2B5EF4-FFF2-40B4-BE49-F238E27FC236}">
                <a16:creationId xmlns:a16="http://schemas.microsoft.com/office/drawing/2014/main" id="{F687D5CA-9299-9586-66D8-8CB4B5525C90}"/>
              </a:ext>
            </a:extLst>
          </p:cNvPr>
          <p:cNvCxnSpPr>
            <a:cxnSpLocks/>
          </p:cNvCxnSpPr>
          <p:nvPr/>
        </p:nvCxnSpPr>
        <p:spPr>
          <a:xfrm flipV="1">
            <a:off x="6249238" y="4696444"/>
            <a:ext cx="512919" cy="730579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id="{D7F064F5-E6D5-9EBC-F805-AAF8DECC154A}"/>
              </a:ext>
            </a:extLst>
          </p:cNvPr>
          <p:cNvSpPr/>
          <p:nvPr/>
        </p:nvSpPr>
        <p:spPr>
          <a:xfrm>
            <a:off x="2139502" y="3297798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D7F8999-C878-EC8A-51B1-B5B35A64CAFB}"/>
              </a:ext>
            </a:extLst>
          </p:cNvPr>
          <p:cNvSpPr/>
          <p:nvPr/>
        </p:nvSpPr>
        <p:spPr>
          <a:xfrm>
            <a:off x="1986112" y="3297798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Cube 14">
            <a:extLst>
              <a:ext uri="{FF2B5EF4-FFF2-40B4-BE49-F238E27FC236}">
                <a16:creationId xmlns:a16="http://schemas.microsoft.com/office/drawing/2014/main" id="{5F33F405-6093-3471-7AC8-558DBD6D0ADE}"/>
              </a:ext>
            </a:extLst>
          </p:cNvPr>
          <p:cNvSpPr/>
          <p:nvPr/>
        </p:nvSpPr>
        <p:spPr>
          <a:xfrm>
            <a:off x="648456" y="2045987"/>
            <a:ext cx="1076837" cy="1076837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94BAFCA-A257-A581-B301-A383BFC38D0E}"/>
              </a:ext>
            </a:extLst>
          </p:cNvPr>
          <p:cNvSpPr/>
          <p:nvPr/>
        </p:nvSpPr>
        <p:spPr>
          <a:xfrm>
            <a:off x="648456" y="3275605"/>
            <a:ext cx="839746" cy="83974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9" name="Cube 28">
            <a:extLst>
              <a:ext uri="{FF2B5EF4-FFF2-40B4-BE49-F238E27FC236}">
                <a16:creationId xmlns:a16="http://schemas.microsoft.com/office/drawing/2014/main" id="{543977E5-F1E8-1067-5003-428F0DCC28CC}"/>
              </a:ext>
            </a:extLst>
          </p:cNvPr>
          <p:cNvSpPr/>
          <p:nvPr/>
        </p:nvSpPr>
        <p:spPr>
          <a:xfrm>
            <a:off x="5049403" y="2045987"/>
            <a:ext cx="1076837" cy="1076837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Cube 29">
            <a:extLst>
              <a:ext uri="{FF2B5EF4-FFF2-40B4-BE49-F238E27FC236}">
                <a16:creationId xmlns:a16="http://schemas.microsoft.com/office/drawing/2014/main" id="{17C531DC-9287-7065-0FEC-7B3571BF56F9}"/>
              </a:ext>
            </a:extLst>
          </p:cNvPr>
          <p:cNvSpPr/>
          <p:nvPr/>
        </p:nvSpPr>
        <p:spPr>
          <a:xfrm>
            <a:off x="6223738" y="2045987"/>
            <a:ext cx="1076837" cy="1076837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8708DC5F-2E5D-1FAF-09F6-11FA00851215}"/>
              </a:ext>
            </a:extLst>
          </p:cNvPr>
          <p:cNvSpPr/>
          <p:nvPr/>
        </p:nvSpPr>
        <p:spPr>
          <a:xfrm>
            <a:off x="5042579" y="3267047"/>
            <a:ext cx="839746" cy="83974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CE2C34D9-3F08-E0A1-D07D-3397D6028BDC}"/>
              </a:ext>
            </a:extLst>
          </p:cNvPr>
          <p:cNvSpPr/>
          <p:nvPr/>
        </p:nvSpPr>
        <p:spPr>
          <a:xfrm>
            <a:off x="7096454" y="3894299"/>
            <a:ext cx="72000" cy="7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E88C95D4-B3DD-A4C6-0BDF-07F6BD87890F}"/>
              </a:ext>
            </a:extLst>
          </p:cNvPr>
          <p:cNvSpPr/>
          <p:nvPr/>
        </p:nvSpPr>
        <p:spPr>
          <a:xfrm>
            <a:off x="7096454" y="3743353"/>
            <a:ext cx="72000" cy="7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2C4F0F0F-0140-6DB4-9F6C-2CA27BE5211F}"/>
              </a:ext>
            </a:extLst>
          </p:cNvPr>
          <p:cNvSpPr/>
          <p:nvPr/>
        </p:nvSpPr>
        <p:spPr>
          <a:xfrm>
            <a:off x="1837417" y="3297798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21035A20-7420-865A-5DB8-7B97EFC9CC52}"/>
              </a:ext>
            </a:extLst>
          </p:cNvPr>
          <p:cNvSpPr/>
          <p:nvPr/>
        </p:nvSpPr>
        <p:spPr>
          <a:xfrm>
            <a:off x="1684027" y="3297798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Cube 3">
            <a:extLst>
              <a:ext uri="{FF2B5EF4-FFF2-40B4-BE49-F238E27FC236}">
                <a16:creationId xmlns:a16="http://schemas.microsoft.com/office/drawing/2014/main" id="{86122FAE-2E0F-F799-D2FD-225DAE30E3CC}"/>
              </a:ext>
            </a:extLst>
          </p:cNvPr>
          <p:cNvSpPr/>
          <p:nvPr/>
        </p:nvSpPr>
        <p:spPr>
          <a:xfrm>
            <a:off x="7398073" y="2013996"/>
            <a:ext cx="1076837" cy="1076837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270D6B0-979C-F158-6B72-366CCF8348EE}"/>
              </a:ext>
            </a:extLst>
          </p:cNvPr>
          <p:cNvSpPr/>
          <p:nvPr/>
        </p:nvSpPr>
        <p:spPr>
          <a:xfrm>
            <a:off x="6033179" y="3275605"/>
            <a:ext cx="839746" cy="83974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6" name="Cube 5">
            <a:extLst>
              <a:ext uri="{FF2B5EF4-FFF2-40B4-BE49-F238E27FC236}">
                <a16:creationId xmlns:a16="http://schemas.microsoft.com/office/drawing/2014/main" id="{984A015F-8586-1819-4CF6-5406D58067E8}"/>
              </a:ext>
            </a:extLst>
          </p:cNvPr>
          <p:cNvSpPr/>
          <p:nvPr/>
        </p:nvSpPr>
        <p:spPr>
          <a:xfrm>
            <a:off x="1720027" y="2052311"/>
            <a:ext cx="1076837" cy="1076837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Cube 6">
            <a:extLst>
              <a:ext uri="{FF2B5EF4-FFF2-40B4-BE49-F238E27FC236}">
                <a16:creationId xmlns:a16="http://schemas.microsoft.com/office/drawing/2014/main" id="{3EC261E5-0D81-A9A0-E113-2BE2439F073A}"/>
              </a:ext>
            </a:extLst>
          </p:cNvPr>
          <p:cNvSpPr/>
          <p:nvPr/>
        </p:nvSpPr>
        <p:spPr>
          <a:xfrm>
            <a:off x="2866390" y="2045987"/>
            <a:ext cx="1076837" cy="1076837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FFAFAF3-5985-2298-8F86-8F7286C5A242}"/>
              </a:ext>
            </a:extLst>
          </p:cNvPr>
          <p:cNvSpPr/>
          <p:nvPr/>
        </p:nvSpPr>
        <p:spPr>
          <a:xfrm>
            <a:off x="2292892" y="3297798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476A1D9-168D-3A82-423D-F352173A30BD}"/>
              </a:ext>
            </a:extLst>
          </p:cNvPr>
          <p:cNvSpPr/>
          <p:nvPr/>
        </p:nvSpPr>
        <p:spPr>
          <a:xfrm>
            <a:off x="3029488" y="3289613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5A11850-100F-3587-F09D-CCEF9120DF99}"/>
              </a:ext>
            </a:extLst>
          </p:cNvPr>
          <p:cNvSpPr/>
          <p:nvPr/>
        </p:nvSpPr>
        <p:spPr>
          <a:xfrm>
            <a:off x="2876098" y="3289613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DCF9A70-BF26-40B7-7EFE-269AE74DB370}"/>
              </a:ext>
            </a:extLst>
          </p:cNvPr>
          <p:cNvSpPr/>
          <p:nvPr/>
        </p:nvSpPr>
        <p:spPr>
          <a:xfrm>
            <a:off x="2727403" y="3289613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E327B162-F475-CD60-A765-4581D89468A6}"/>
              </a:ext>
            </a:extLst>
          </p:cNvPr>
          <p:cNvSpPr/>
          <p:nvPr/>
        </p:nvSpPr>
        <p:spPr>
          <a:xfrm>
            <a:off x="2574013" y="3289613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34910CB0-0938-CB2D-947F-8DCFE44BEE29}"/>
              </a:ext>
            </a:extLst>
          </p:cNvPr>
          <p:cNvSpPr/>
          <p:nvPr/>
        </p:nvSpPr>
        <p:spPr>
          <a:xfrm>
            <a:off x="3182878" y="3289613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81A0E4FD-0359-9D8D-3D05-7E2B9D688823}"/>
              </a:ext>
            </a:extLst>
          </p:cNvPr>
          <p:cNvSpPr/>
          <p:nvPr/>
        </p:nvSpPr>
        <p:spPr>
          <a:xfrm>
            <a:off x="3432447" y="3289613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567055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3A8735-3E42-7868-C3C5-DC1B933B7D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72E9A07-01EB-A8BC-9F5E-FE72337C76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0104" y="369628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 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CE1722B-0700-08E1-7EF7-15E6535757B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3/4</a:t>
            </a:r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CEB96D65-76C1-627C-2CA5-49F5AC604A3E}"/>
              </a:ext>
            </a:extLst>
          </p:cNvPr>
          <p:cNvSpPr/>
          <p:nvPr/>
        </p:nvSpPr>
        <p:spPr>
          <a:xfrm>
            <a:off x="288966" y="1551709"/>
            <a:ext cx="4144488" cy="3154878"/>
          </a:xfrm>
          <a:prstGeom prst="roundRect">
            <a:avLst>
              <a:gd name="adj" fmla="val 8135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 : coins arrondis 9">
            <a:extLst>
              <a:ext uri="{FF2B5EF4-FFF2-40B4-BE49-F238E27FC236}">
                <a16:creationId xmlns:a16="http://schemas.microsoft.com/office/drawing/2014/main" id="{A8CF184B-24BC-E524-3C70-D9D3D4067DA7}"/>
              </a:ext>
            </a:extLst>
          </p:cNvPr>
          <p:cNvSpPr/>
          <p:nvPr/>
        </p:nvSpPr>
        <p:spPr>
          <a:xfrm>
            <a:off x="4740234" y="1551709"/>
            <a:ext cx="4144488" cy="3154878"/>
          </a:xfrm>
          <a:prstGeom prst="roundRect">
            <a:avLst>
              <a:gd name="adj" fmla="val 8135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A7FBC359-C132-BDA3-2614-D88B014C892C}"/>
              </a:ext>
            </a:extLst>
          </p:cNvPr>
          <p:cNvCxnSpPr>
            <a:stCxn id="9" idx="2"/>
          </p:cNvCxnSpPr>
          <p:nvPr/>
        </p:nvCxnSpPr>
        <p:spPr>
          <a:xfrm>
            <a:off x="2361210" y="4706587"/>
            <a:ext cx="508660" cy="720436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cteur droit 18">
            <a:extLst>
              <a:ext uri="{FF2B5EF4-FFF2-40B4-BE49-F238E27FC236}">
                <a16:creationId xmlns:a16="http://schemas.microsoft.com/office/drawing/2014/main" id="{6C01B216-087D-5BAD-1EB2-71D4804FEC76}"/>
              </a:ext>
            </a:extLst>
          </p:cNvPr>
          <p:cNvCxnSpPr>
            <a:cxnSpLocks/>
          </p:cNvCxnSpPr>
          <p:nvPr/>
        </p:nvCxnSpPr>
        <p:spPr>
          <a:xfrm flipV="1">
            <a:off x="6249238" y="4696444"/>
            <a:ext cx="512919" cy="730579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706D6279-0175-DBFC-A947-365C47925400}"/>
              </a:ext>
            </a:extLst>
          </p:cNvPr>
          <p:cNvSpPr txBox="1"/>
          <p:nvPr/>
        </p:nvSpPr>
        <p:spPr>
          <a:xfrm rot="10800000">
            <a:off x="4433454" y="5505200"/>
            <a:ext cx="518261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5400" b="1" dirty="0">
                <a:solidFill>
                  <a:srgbClr val="C00000"/>
                </a:solidFill>
              </a:rPr>
              <a:t>&lt;</a:t>
            </a:r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290ED18F-0658-F483-A2F6-697E9C6ED8F0}"/>
              </a:ext>
            </a:extLst>
          </p:cNvPr>
          <p:cNvGrpSpPr/>
          <p:nvPr/>
        </p:nvGrpSpPr>
        <p:grpSpPr>
          <a:xfrm>
            <a:off x="2058112" y="5320882"/>
            <a:ext cx="1973375" cy="946498"/>
            <a:chOff x="4529348" y="5039317"/>
            <a:chExt cx="1973375" cy="946498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3162A6A8-A043-C23B-B6F5-F61B0D175448}"/>
                </a:ext>
              </a:extLst>
            </p:cNvPr>
            <p:cNvSpPr/>
            <p:nvPr/>
          </p:nvSpPr>
          <p:spPr>
            <a:xfrm>
              <a:off x="551342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C00000"/>
                  </a:solidFill>
                </a:rPr>
                <a:t>D</a:t>
              </a:r>
              <a:endParaRPr lang="fr-FR" sz="1400" b="1" dirty="0">
                <a:solidFill>
                  <a:srgbClr val="C00000"/>
                </a:solidFill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366E8CC8-87DB-1FE4-3EC4-59B12AAD0F09}"/>
                </a:ext>
              </a:extLst>
            </p:cNvPr>
            <p:cNvSpPr/>
            <p:nvPr/>
          </p:nvSpPr>
          <p:spPr>
            <a:xfrm>
              <a:off x="600807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U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AA579A43-5AEB-4B30-B58C-6C0DE178D214}"/>
                </a:ext>
              </a:extLst>
            </p:cNvPr>
            <p:cNvSpPr/>
            <p:nvPr/>
          </p:nvSpPr>
          <p:spPr>
            <a:xfrm>
              <a:off x="551342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AF9EBB31-4194-0DE4-487F-6720438C5ED4}"/>
                </a:ext>
              </a:extLst>
            </p:cNvPr>
            <p:cNvSpPr/>
            <p:nvPr/>
          </p:nvSpPr>
          <p:spPr>
            <a:xfrm>
              <a:off x="600807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E6432133-274A-28A3-8C31-4212488BAD2E}"/>
                </a:ext>
              </a:extLst>
            </p:cNvPr>
            <p:cNvSpPr/>
            <p:nvPr/>
          </p:nvSpPr>
          <p:spPr>
            <a:xfrm>
              <a:off x="5022256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B050"/>
                  </a:solidFill>
                </a:rPr>
                <a:t>C</a:t>
              </a:r>
              <a:endParaRPr lang="fr-FR" sz="1400" b="1" dirty="0">
                <a:solidFill>
                  <a:srgbClr val="00B050"/>
                </a:solidFill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8F9E5A84-3CC7-56E3-54DD-872AED49BAB1}"/>
                </a:ext>
              </a:extLst>
            </p:cNvPr>
            <p:cNvSpPr/>
            <p:nvPr/>
          </p:nvSpPr>
          <p:spPr>
            <a:xfrm>
              <a:off x="5022256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2</a:t>
              </a: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7970366E-2E1A-28C6-E1EA-20C17064D325}"/>
                </a:ext>
              </a:extLst>
            </p:cNvPr>
            <p:cNvSpPr/>
            <p:nvPr/>
          </p:nvSpPr>
          <p:spPr>
            <a:xfrm>
              <a:off x="4529348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M</a:t>
              </a:r>
              <a:endParaRPr lang="fr-FR" sz="1400" b="1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548C81CC-32E7-AF16-FAFE-5908B4F8D0C6}"/>
                </a:ext>
              </a:extLst>
            </p:cNvPr>
            <p:cNvSpPr/>
            <p:nvPr/>
          </p:nvSpPr>
          <p:spPr>
            <a:xfrm>
              <a:off x="4529348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3</a:t>
              </a:r>
            </a:p>
          </p:txBody>
        </p:sp>
      </p:grpSp>
      <p:grpSp>
        <p:nvGrpSpPr>
          <p:cNvPr id="24" name="Groupe 23">
            <a:extLst>
              <a:ext uri="{FF2B5EF4-FFF2-40B4-BE49-F238E27FC236}">
                <a16:creationId xmlns:a16="http://schemas.microsoft.com/office/drawing/2014/main" id="{06EADD54-16E7-4F49-E0B0-82E8BC092272}"/>
              </a:ext>
            </a:extLst>
          </p:cNvPr>
          <p:cNvGrpSpPr/>
          <p:nvPr/>
        </p:nvGrpSpPr>
        <p:grpSpPr>
          <a:xfrm>
            <a:off x="5355735" y="5320882"/>
            <a:ext cx="1973375" cy="946498"/>
            <a:chOff x="4529348" y="5039317"/>
            <a:chExt cx="1973375" cy="946498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D1252AB9-8FD9-560F-E0D6-2466F9F43B94}"/>
                </a:ext>
              </a:extLst>
            </p:cNvPr>
            <p:cNvSpPr/>
            <p:nvPr/>
          </p:nvSpPr>
          <p:spPr>
            <a:xfrm>
              <a:off x="551342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C00000"/>
                  </a:solidFill>
                </a:rPr>
                <a:t>D</a:t>
              </a:r>
              <a:endParaRPr lang="fr-FR" sz="1400" b="1" dirty="0">
                <a:solidFill>
                  <a:srgbClr val="C00000"/>
                </a:solidFill>
              </a:endParaRP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5AFF24C4-ADAC-5283-8AF2-C08D13F083D0}"/>
                </a:ext>
              </a:extLst>
            </p:cNvPr>
            <p:cNvSpPr/>
            <p:nvPr/>
          </p:nvSpPr>
          <p:spPr>
            <a:xfrm>
              <a:off x="600807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U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C22ACCB6-DB65-9CB7-F6E3-2FD77C090467}"/>
                </a:ext>
              </a:extLst>
            </p:cNvPr>
            <p:cNvSpPr/>
            <p:nvPr/>
          </p:nvSpPr>
          <p:spPr>
            <a:xfrm>
              <a:off x="551342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049F2810-AC55-1981-F3C5-8547B4EDE415}"/>
                </a:ext>
              </a:extLst>
            </p:cNvPr>
            <p:cNvSpPr/>
            <p:nvPr/>
          </p:nvSpPr>
          <p:spPr>
            <a:xfrm>
              <a:off x="600807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2</a:t>
              </a: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4D60A1D5-9FC4-6782-5E3B-F4CC4DF42E6F}"/>
                </a:ext>
              </a:extLst>
            </p:cNvPr>
            <p:cNvSpPr/>
            <p:nvPr/>
          </p:nvSpPr>
          <p:spPr>
            <a:xfrm>
              <a:off x="5022256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B050"/>
                  </a:solidFill>
                </a:rPr>
                <a:t>C</a:t>
              </a:r>
              <a:endParaRPr lang="fr-FR" sz="1400" b="1" dirty="0">
                <a:solidFill>
                  <a:srgbClr val="00B050"/>
                </a:solidFill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E062F8A3-C08F-59E5-86FD-A45D656D3753}"/>
                </a:ext>
              </a:extLst>
            </p:cNvPr>
            <p:cNvSpPr/>
            <p:nvPr/>
          </p:nvSpPr>
          <p:spPr>
            <a:xfrm>
              <a:off x="5022256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2</a:t>
              </a: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9532086D-4DCE-BB61-6613-A2439AF0608B}"/>
                </a:ext>
              </a:extLst>
            </p:cNvPr>
            <p:cNvSpPr/>
            <p:nvPr/>
          </p:nvSpPr>
          <p:spPr>
            <a:xfrm>
              <a:off x="4529348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M</a:t>
              </a:r>
              <a:endParaRPr lang="fr-FR" sz="1400" b="1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F39F63B3-B1BF-877A-3CCB-68509BFAA8A2}"/>
                </a:ext>
              </a:extLst>
            </p:cNvPr>
            <p:cNvSpPr/>
            <p:nvPr/>
          </p:nvSpPr>
          <p:spPr>
            <a:xfrm>
              <a:off x="4529348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3</a:t>
              </a:r>
            </a:p>
          </p:txBody>
        </p:sp>
      </p:grpSp>
      <p:sp>
        <p:nvSpPr>
          <p:cNvPr id="49" name="Rectangle 48">
            <a:extLst>
              <a:ext uri="{FF2B5EF4-FFF2-40B4-BE49-F238E27FC236}">
                <a16:creationId xmlns:a16="http://schemas.microsoft.com/office/drawing/2014/main" id="{9A9BF7BD-306D-9287-88EA-5920D470166C}"/>
              </a:ext>
            </a:extLst>
          </p:cNvPr>
          <p:cNvSpPr/>
          <p:nvPr/>
        </p:nvSpPr>
        <p:spPr>
          <a:xfrm>
            <a:off x="2139502" y="3297798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7047F493-A57C-40F9-9CB0-C40D8B38D6CB}"/>
              </a:ext>
            </a:extLst>
          </p:cNvPr>
          <p:cNvSpPr/>
          <p:nvPr/>
        </p:nvSpPr>
        <p:spPr>
          <a:xfrm>
            <a:off x="1986112" y="3297798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1" name="Cube 50">
            <a:extLst>
              <a:ext uri="{FF2B5EF4-FFF2-40B4-BE49-F238E27FC236}">
                <a16:creationId xmlns:a16="http://schemas.microsoft.com/office/drawing/2014/main" id="{8A9C167B-2085-5550-FE6C-32E151E6DD87}"/>
              </a:ext>
            </a:extLst>
          </p:cNvPr>
          <p:cNvSpPr/>
          <p:nvPr/>
        </p:nvSpPr>
        <p:spPr>
          <a:xfrm>
            <a:off x="648456" y="2045987"/>
            <a:ext cx="1076837" cy="1076837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EBF2F96F-C395-C27B-3A40-879590B0A928}"/>
              </a:ext>
            </a:extLst>
          </p:cNvPr>
          <p:cNvSpPr/>
          <p:nvPr/>
        </p:nvSpPr>
        <p:spPr>
          <a:xfrm>
            <a:off x="648456" y="3275605"/>
            <a:ext cx="839746" cy="83974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B36A0346-1F07-1D67-4B45-A5C20188996E}"/>
              </a:ext>
            </a:extLst>
          </p:cNvPr>
          <p:cNvSpPr/>
          <p:nvPr/>
        </p:nvSpPr>
        <p:spPr>
          <a:xfrm>
            <a:off x="1837417" y="3297798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301E9B95-0941-5767-9F81-3F0C1525C5E9}"/>
              </a:ext>
            </a:extLst>
          </p:cNvPr>
          <p:cNvSpPr/>
          <p:nvPr/>
        </p:nvSpPr>
        <p:spPr>
          <a:xfrm>
            <a:off x="1684027" y="3297798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5" name="Cube 54">
            <a:extLst>
              <a:ext uri="{FF2B5EF4-FFF2-40B4-BE49-F238E27FC236}">
                <a16:creationId xmlns:a16="http://schemas.microsoft.com/office/drawing/2014/main" id="{E514C5EB-1980-EE63-723D-64E34A17A5EE}"/>
              </a:ext>
            </a:extLst>
          </p:cNvPr>
          <p:cNvSpPr/>
          <p:nvPr/>
        </p:nvSpPr>
        <p:spPr>
          <a:xfrm>
            <a:off x="1720027" y="2052311"/>
            <a:ext cx="1076837" cy="1076837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6" name="Cube 55">
            <a:extLst>
              <a:ext uri="{FF2B5EF4-FFF2-40B4-BE49-F238E27FC236}">
                <a16:creationId xmlns:a16="http://schemas.microsoft.com/office/drawing/2014/main" id="{8278CCA1-4730-6B8E-C792-50C81AD7FBA6}"/>
              </a:ext>
            </a:extLst>
          </p:cNvPr>
          <p:cNvSpPr/>
          <p:nvPr/>
        </p:nvSpPr>
        <p:spPr>
          <a:xfrm>
            <a:off x="2866390" y="2045987"/>
            <a:ext cx="1076837" cy="1076837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6332BCE5-22B6-F3C1-0A6F-61F1D9A31B44}"/>
              </a:ext>
            </a:extLst>
          </p:cNvPr>
          <p:cNvSpPr/>
          <p:nvPr/>
        </p:nvSpPr>
        <p:spPr>
          <a:xfrm>
            <a:off x="2292892" y="3297798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465FA5EA-525D-813D-4788-AEE8F0439916}"/>
              </a:ext>
            </a:extLst>
          </p:cNvPr>
          <p:cNvSpPr/>
          <p:nvPr/>
        </p:nvSpPr>
        <p:spPr>
          <a:xfrm>
            <a:off x="3029488" y="3289613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18CE0439-2044-B878-45DB-78E6A2E6AFAE}"/>
              </a:ext>
            </a:extLst>
          </p:cNvPr>
          <p:cNvSpPr/>
          <p:nvPr/>
        </p:nvSpPr>
        <p:spPr>
          <a:xfrm>
            <a:off x="2876098" y="3289613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488F4F7F-1863-5128-24C8-7C0B7D9A582F}"/>
              </a:ext>
            </a:extLst>
          </p:cNvPr>
          <p:cNvSpPr/>
          <p:nvPr/>
        </p:nvSpPr>
        <p:spPr>
          <a:xfrm>
            <a:off x="2727403" y="3289613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7AD838BB-1EED-63AD-6378-9C61A7B0233E}"/>
              </a:ext>
            </a:extLst>
          </p:cNvPr>
          <p:cNvSpPr/>
          <p:nvPr/>
        </p:nvSpPr>
        <p:spPr>
          <a:xfrm>
            <a:off x="2574013" y="3289613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C27B9947-EE90-3043-DD33-FA4FA85994B4}"/>
              </a:ext>
            </a:extLst>
          </p:cNvPr>
          <p:cNvSpPr/>
          <p:nvPr/>
        </p:nvSpPr>
        <p:spPr>
          <a:xfrm>
            <a:off x="3182878" y="3289613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570A606A-23EF-2AC4-C3A0-B4BE0286B6DF}"/>
              </a:ext>
            </a:extLst>
          </p:cNvPr>
          <p:cNvSpPr/>
          <p:nvPr/>
        </p:nvSpPr>
        <p:spPr>
          <a:xfrm>
            <a:off x="3432447" y="3289613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4" name="Cube 63">
            <a:extLst>
              <a:ext uri="{FF2B5EF4-FFF2-40B4-BE49-F238E27FC236}">
                <a16:creationId xmlns:a16="http://schemas.microsoft.com/office/drawing/2014/main" id="{E5593CF9-C537-9089-BB46-E42147B3F7E0}"/>
              </a:ext>
            </a:extLst>
          </p:cNvPr>
          <p:cNvSpPr/>
          <p:nvPr/>
        </p:nvSpPr>
        <p:spPr>
          <a:xfrm>
            <a:off x="5049403" y="2045987"/>
            <a:ext cx="1076837" cy="1076837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5" name="Cube 64">
            <a:extLst>
              <a:ext uri="{FF2B5EF4-FFF2-40B4-BE49-F238E27FC236}">
                <a16:creationId xmlns:a16="http://schemas.microsoft.com/office/drawing/2014/main" id="{F65CF325-D6E0-D6D9-6551-09009BFCE1EC}"/>
              </a:ext>
            </a:extLst>
          </p:cNvPr>
          <p:cNvSpPr/>
          <p:nvPr/>
        </p:nvSpPr>
        <p:spPr>
          <a:xfrm>
            <a:off x="6223738" y="2045987"/>
            <a:ext cx="1076837" cy="1076837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3B157BE3-1BD4-49E7-9781-EA0F16E0F959}"/>
              </a:ext>
            </a:extLst>
          </p:cNvPr>
          <p:cNvSpPr/>
          <p:nvPr/>
        </p:nvSpPr>
        <p:spPr>
          <a:xfrm>
            <a:off x="5042579" y="3267047"/>
            <a:ext cx="839746" cy="83974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2931D92C-B1BB-4C1C-05B2-87A18D7CB049}"/>
              </a:ext>
            </a:extLst>
          </p:cNvPr>
          <p:cNvSpPr/>
          <p:nvPr/>
        </p:nvSpPr>
        <p:spPr>
          <a:xfrm>
            <a:off x="7096454" y="3894299"/>
            <a:ext cx="72000" cy="7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63B871F2-08F5-57A5-88B3-10B8158A085F}"/>
              </a:ext>
            </a:extLst>
          </p:cNvPr>
          <p:cNvSpPr/>
          <p:nvPr/>
        </p:nvSpPr>
        <p:spPr>
          <a:xfrm>
            <a:off x="7096454" y="3743353"/>
            <a:ext cx="72000" cy="7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9" name="Cube 68">
            <a:extLst>
              <a:ext uri="{FF2B5EF4-FFF2-40B4-BE49-F238E27FC236}">
                <a16:creationId xmlns:a16="http://schemas.microsoft.com/office/drawing/2014/main" id="{DCB98133-1F6D-594C-0C92-6FA73D2D5473}"/>
              </a:ext>
            </a:extLst>
          </p:cNvPr>
          <p:cNvSpPr/>
          <p:nvPr/>
        </p:nvSpPr>
        <p:spPr>
          <a:xfrm>
            <a:off x="7398073" y="2013996"/>
            <a:ext cx="1076837" cy="1076837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B32EF830-C0EB-8F38-51AC-8F2C6D2626CF}"/>
              </a:ext>
            </a:extLst>
          </p:cNvPr>
          <p:cNvSpPr/>
          <p:nvPr/>
        </p:nvSpPr>
        <p:spPr>
          <a:xfrm>
            <a:off x="6033179" y="3275605"/>
            <a:ext cx="839746" cy="83974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18775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9A384A-C936-3245-3553-80E6CAF214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EE95B5D-61D6-D340-E8BB-6524DFBAB5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0104" y="369628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dirty="0"/>
              <a:t>Écris les 2 nombres en chiffres et compare-les.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081625E-4250-CCAB-4BD9-1790B279EE8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4/4</a:t>
            </a:r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7ED06652-EE5C-7943-AA52-D90A55D40C94}"/>
              </a:ext>
            </a:extLst>
          </p:cNvPr>
          <p:cNvSpPr/>
          <p:nvPr/>
        </p:nvSpPr>
        <p:spPr>
          <a:xfrm>
            <a:off x="288966" y="1551709"/>
            <a:ext cx="4144488" cy="3154878"/>
          </a:xfrm>
          <a:prstGeom prst="roundRect">
            <a:avLst>
              <a:gd name="adj" fmla="val 8135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 : coins arrondis 9">
            <a:extLst>
              <a:ext uri="{FF2B5EF4-FFF2-40B4-BE49-F238E27FC236}">
                <a16:creationId xmlns:a16="http://schemas.microsoft.com/office/drawing/2014/main" id="{28C33B71-CD0B-7380-CA16-69DA843E3D15}"/>
              </a:ext>
            </a:extLst>
          </p:cNvPr>
          <p:cNvSpPr/>
          <p:nvPr/>
        </p:nvSpPr>
        <p:spPr>
          <a:xfrm>
            <a:off x="4740234" y="1551709"/>
            <a:ext cx="4144488" cy="3154878"/>
          </a:xfrm>
          <a:prstGeom prst="roundRect">
            <a:avLst>
              <a:gd name="adj" fmla="val 8135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BAE22A95-F55D-2F1D-9DC6-CD86978E6F95}"/>
              </a:ext>
            </a:extLst>
          </p:cNvPr>
          <p:cNvSpPr txBox="1"/>
          <p:nvPr/>
        </p:nvSpPr>
        <p:spPr>
          <a:xfrm>
            <a:off x="1986112" y="5270683"/>
            <a:ext cx="54943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>
                <a:solidFill>
                  <a:srgbClr val="00B050"/>
                </a:solidFill>
              </a:rPr>
              <a:t>…	    	 …	    	 …</a:t>
            </a:r>
          </a:p>
        </p:txBody>
      </p:sp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B516994A-FA5E-2D4C-CF87-C9CB3368C672}"/>
              </a:ext>
            </a:extLst>
          </p:cNvPr>
          <p:cNvCxnSpPr>
            <a:stCxn id="9" idx="2"/>
          </p:cNvCxnSpPr>
          <p:nvPr/>
        </p:nvCxnSpPr>
        <p:spPr>
          <a:xfrm>
            <a:off x="2361210" y="4706587"/>
            <a:ext cx="508660" cy="720436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cteur droit 18">
            <a:extLst>
              <a:ext uri="{FF2B5EF4-FFF2-40B4-BE49-F238E27FC236}">
                <a16:creationId xmlns:a16="http://schemas.microsoft.com/office/drawing/2014/main" id="{D16093E6-E421-FBFC-EC0E-18EE0809911B}"/>
              </a:ext>
            </a:extLst>
          </p:cNvPr>
          <p:cNvCxnSpPr>
            <a:cxnSpLocks/>
          </p:cNvCxnSpPr>
          <p:nvPr/>
        </p:nvCxnSpPr>
        <p:spPr>
          <a:xfrm flipV="1">
            <a:off x="6249238" y="4696444"/>
            <a:ext cx="512919" cy="730579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id="{921FD1E1-A644-FEC5-B26B-3B312A028319}"/>
              </a:ext>
            </a:extLst>
          </p:cNvPr>
          <p:cNvSpPr/>
          <p:nvPr/>
        </p:nvSpPr>
        <p:spPr>
          <a:xfrm>
            <a:off x="2139502" y="3297798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2428634-A734-DEDE-C659-72FDAF1A4573}"/>
              </a:ext>
            </a:extLst>
          </p:cNvPr>
          <p:cNvSpPr/>
          <p:nvPr/>
        </p:nvSpPr>
        <p:spPr>
          <a:xfrm>
            <a:off x="1986112" y="3297798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Cube 14">
            <a:extLst>
              <a:ext uri="{FF2B5EF4-FFF2-40B4-BE49-F238E27FC236}">
                <a16:creationId xmlns:a16="http://schemas.microsoft.com/office/drawing/2014/main" id="{2A11B179-DDBA-1162-86A2-783A151D9497}"/>
              </a:ext>
            </a:extLst>
          </p:cNvPr>
          <p:cNvSpPr/>
          <p:nvPr/>
        </p:nvSpPr>
        <p:spPr>
          <a:xfrm>
            <a:off x="648456" y="2045987"/>
            <a:ext cx="1076837" cy="1076837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Cube 28">
            <a:extLst>
              <a:ext uri="{FF2B5EF4-FFF2-40B4-BE49-F238E27FC236}">
                <a16:creationId xmlns:a16="http://schemas.microsoft.com/office/drawing/2014/main" id="{9804FDD0-5D18-94DD-26F1-35ED0F692E21}"/>
              </a:ext>
            </a:extLst>
          </p:cNvPr>
          <p:cNvSpPr/>
          <p:nvPr/>
        </p:nvSpPr>
        <p:spPr>
          <a:xfrm>
            <a:off x="5049403" y="2045987"/>
            <a:ext cx="1076837" cy="1076837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Cube 29">
            <a:extLst>
              <a:ext uri="{FF2B5EF4-FFF2-40B4-BE49-F238E27FC236}">
                <a16:creationId xmlns:a16="http://schemas.microsoft.com/office/drawing/2014/main" id="{14816638-9BFE-1F9C-A2D2-A1FBBF213D0F}"/>
              </a:ext>
            </a:extLst>
          </p:cNvPr>
          <p:cNvSpPr/>
          <p:nvPr/>
        </p:nvSpPr>
        <p:spPr>
          <a:xfrm>
            <a:off x="6223738" y="2045987"/>
            <a:ext cx="1076837" cy="1076837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6B90B15E-C92B-C1FA-E19F-AC2146698762}"/>
              </a:ext>
            </a:extLst>
          </p:cNvPr>
          <p:cNvSpPr/>
          <p:nvPr/>
        </p:nvSpPr>
        <p:spPr>
          <a:xfrm>
            <a:off x="1837417" y="3297798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89E18EBA-F57F-B08A-3CE9-A7FD32C41608}"/>
              </a:ext>
            </a:extLst>
          </p:cNvPr>
          <p:cNvSpPr/>
          <p:nvPr/>
        </p:nvSpPr>
        <p:spPr>
          <a:xfrm>
            <a:off x="1684027" y="3297798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Cube 3">
            <a:extLst>
              <a:ext uri="{FF2B5EF4-FFF2-40B4-BE49-F238E27FC236}">
                <a16:creationId xmlns:a16="http://schemas.microsoft.com/office/drawing/2014/main" id="{9ECC45FD-B3D4-574A-08E5-174B723327C6}"/>
              </a:ext>
            </a:extLst>
          </p:cNvPr>
          <p:cNvSpPr/>
          <p:nvPr/>
        </p:nvSpPr>
        <p:spPr>
          <a:xfrm>
            <a:off x="7398073" y="2013996"/>
            <a:ext cx="1076837" cy="1076837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E1157A9-E84F-EB51-E5FA-26CCCB05FD48}"/>
              </a:ext>
            </a:extLst>
          </p:cNvPr>
          <p:cNvSpPr/>
          <p:nvPr/>
        </p:nvSpPr>
        <p:spPr>
          <a:xfrm>
            <a:off x="6249238" y="3301143"/>
            <a:ext cx="839746" cy="83974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6" name="Cube 5">
            <a:extLst>
              <a:ext uri="{FF2B5EF4-FFF2-40B4-BE49-F238E27FC236}">
                <a16:creationId xmlns:a16="http://schemas.microsoft.com/office/drawing/2014/main" id="{8846F8F0-319A-402A-C0D2-D38754E21AE7}"/>
              </a:ext>
            </a:extLst>
          </p:cNvPr>
          <p:cNvSpPr/>
          <p:nvPr/>
        </p:nvSpPr>
        <p:spPr>
          <a:xfrm>
            <a:off x="1720027" y="2052311"/>
            <a:ext cx="1076837" cy="1076837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Cube 6">
            <a:extLst>
              <a:ext uri="{FF2B5EF4-FFF2-40B4-BE49-F238E27FC236}">
                <a16:creationId xmlns:a16="http://schemas.microsoft.com/office/drawing/2014/main" id="{A30BD1FE-CC3B-FE10-6CCA-9067F44D1DCE}"/>
              </a:ext>
            </a:extLst>
          </p:cNvPr>
          <p:cNvSpPr/>
          <p:nvPr/>
        </p:nvSpPr>
        <p:spPr>
          <a:xfrm>
            <a:off x="2866390" y="2045987"/>
            <a:ext cx="1076837" cy="1076837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D3948EC-914D-457A-E17E-025B0C4F3A14}"/>
              </a:ext>
            </a:extLst>
          </p:cNvPr>
          <p:cNvSpPr/>
          <p:nvPr/>
        </p:nvSpPr>
        <p:spPr>
          <a:xfrm>
            <a:off x="2292892" y="3297798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2FB1E3B-BBFA-ACA1-7369-6B63EDDC8D0C}"/>
              </a:ext>
            </a:extLst>
          </p:cNvPr>
          <p:cNvSpPr/>
          <p:nvPr/>
        </p:nvSpPr>
        <p:spPr>
          <a:xfrm>
            <a:off x="3029488" y="3289613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C8F4983-1C31-D236-F830-E76BD2227C81}"/>
              </a:ext>
            </a:extLst>
          </p:cNvPr>
          <p:cNvSpPr/>
          <p:nvPr/>
        </p:nvSpPr>
        <p:spPr>
          <a:xfrm>
            <a:off x="2876098" y="3289613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3E7C16AB-9061-15F3-9C15-F4035783EEB8}"/>
              </a:ext>
            </a:extLst>
          </p:cNvPr>
          <p:cNvSpPr/>
          <p:nvPr/>
        </p:nvSpPr>
        <p:spPr>
          <a:xfrm>
            <a:off x="2727403" y="3289613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F9FF8096-97CA-B06A-89C2-D9870B0C6331}"/>
              </a:ext>
            </a:extLst>
          </p:cNvPr>
          <p:cNvSpPr/>
          <p:nvPr/>
        </p:nvSpPr>
        <p:spPr>
          <a:xfrm>
            <a:off x="2574013" y="3289613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4C705A8-E6BC-AFD0-EA3F-1556F342C11C}"/>
              </a:ext>
            </a:extLst>
          </p:cNvPr>
          <p:cNvSpPr/>
          <p:nvPr/>
        </p:nvSpPr>
        <p:spPr>
          <a:xfrm>
            <a:off x="3182878" y="3289613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E64D990D-E4D2-99B9-C33E-54AEA8F94E92}"/>
              </a:ext>
            </a:extLst>
          </p:cNvPr>
          <p:cNvSpPr/>
          <p:nvPr/>
        </p:nvSpPr>
        <p:spPr>
          <a:xfrm>
            <a:off x="3432447" y="3289613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Cube 19">
            <a:extLst>
              <a:ext uri="{FF2B5EF4-FFF2-40B4-BE49-F238E27FC236}">
                <a16:creationId xmlns:a16="http://schemas.microsoft.com/office/drawing/2014/main" id="{AC06FE51-8A23-BAAD-DAF2-9119AADEC1D0}"/>
              </a:ext>
            </a:extLst>
          </p:cNvPr>
          <p:cNvSpPr/>
          <p:nvPr/>
        </p:nvSpPr>
        <p:spPr>
          <a:xfrm>
            <a:off x="491697" y="3240934"/>
            <a:ext cx="1076837" cy="1076837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1879A801-D046-4E5B-2047-B664C3D77B1D}"/>
              </a:ext>
            </a:extLst>
          </p:cNvPr>
          <p:cNvSpPr/>
          <p:nvPr/>
        </p:nvSpPr>
        <p:spPr>
          <a:xfrm>
            <a:off x="3579492" y="3294669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C62F1E94-D068-E5B6-53E5-C53C25753280}"/>
              </a:ext>
            </a:extLst>
          </p:cNvPr>
          <p:cNvSpPr/>
          <p:nvPr/>
        </p:nvSpPr>
        <p:spPr>
          <a:xfrm>
            <a:off x="3726537" y="3289613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Cube 26">
            <a:extLst>
              <a:ext uri="{FF2B5EF4-FFF2-40B4-BE49-F238E27FC236}">
                <a16:creationId xmlns:a16="http://schemas.microsoft.com/office/drawing/2014/main" id="{491D4DD5-BE63-EF64-1E46-EA0E74387583}"/>
              </a:ext>
            </a:extLst>
          </p:cNvPr>
          <p:cNvSpPr/>
          <p:nvPr/>
        </p:nvSpPr>
        <p:spPr>
          <a:xfrm>
            <a:off x="5064848" y="3173379"/>
            <a:ext cx="1076837" cy="1076837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4DE1167B-2F86-2650-9792-DF1F8694AD4F}"/>
              </a:ext>
            </a:extLst>
          </p:cNvPr>
          <p:cNvSpPr/>
          <p:nvPr/>
        </p:nvSpPr>
        <p:spPr>
          <a:xfrm>
            <a:off x="7264575" y="3831132"/>
            <a:ext cx="72000" cy="7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E2386B90-5E4F-1502-07C7-E1A99ED750D9}"/>
              </a:ext>
            </a:extLst>
          </p:cNvPr>
          <p:cNvSpPr/>
          <p:nvPr/>
        </p:nvSpPr>
        <p:spPr>
          <a:xfrm>
            <a:off x="7264575" y="3680186"/>
            <a:ext cx="72000" cy="7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76B91454-5FBF-4375-0DC8-6A9174043C64}"/>
              </a:ext>
            </a:extLst>
          </p:cNvPr>
          <p:cNvSpPr/>
          <p:nvPr/>
        </p:nvSpPr>
        <p:spPr>
          <a:xfrm>
            <a:off x="7423973" y="3831132"/>
            <a:ext cx="72000" cy="7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F61252B0-3D6B-CCFC-C638-FC8ADDF4140E}"/>
              </a:ext>
            </a:extLst>
          </p:cNvPr>
          <p:cNvSpPr/>
          <p:nvPr/>
        </p:nvSpPr>
        <p:spPr>
          <a:xfrm>
            <a:off x="7423973" y="3680186"/>
            <a:ext cx="72000" cy="7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67BB287C-176F-3F2F-2119-AE76E1A47AB5}"/>
              </a:ext>
            </a:extLst>
          </p:cNvPr>
          <p:cNvSpPr/>
          <p:nvPr/>
        </p:nvSpPr>
        <p:spPr>
          <a:xfrm>
            <a:off x="7344274" y="3752186"/>
            <a:ext cx="72000" cy="7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4FCC3364-8616-A476-1C0E-A71C6022A656}"/>
              </a:ext>
            </a:extLst>
          </p:cNvPr>
          <p:cNvSpPr/>
          <p:nvPr/>
        </p:nvSpPr>
        <p:spPr>
          <a:xfrm>
            <a:off x="7643355" y="3828733"/>
            <a:ext cx="72000" cy="7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AC5330BA-ECAB-19DC-3B8A-14F89724B93A}"/>
              </a:ext>
            </a:extLst>
          </p:cNvPr>
          <p:cNvSpPr/>
          <p:nvPr/>
        </p:nvSpPr>
        <p:spPr>
          <a:xfrm>
            <a:off x="7643355" y="3677787"/>
            <a:ext cx="72000" cy="7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F9EDA4AC-9C4B-10CD-BA37-4C23EB3D74B1}"/>
              </a:ext>
            </a:extLst>
          </p:cNvPr>
          <p:cNvSpPr/>
          <p:nvPr/>
        </p:nvSpPr>
        <p:spPr>
          <a:xfrm>
            <a:off x="7802753" y="3828733"/>
            <a:ext cx="72000" cy="7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37A4288F-4F34-129D-7D46-1A2D8FAF1F8C}"/>
              </a:ext>
            </a:extLst>
          </p:cNvPr>
          <p:cNvSpPr/>
          <p:nvPr/>
        </p:nvSpPr>
        <p:spPr>
          <a:xfrm>
            <a:off x="7802753" y="3677787"/>
            <a:ext cx="72000" cy="7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627A3B1B-3990-E0BF-BBA5-A976465C14CA}"/>
              </a:ext>
            </a:extLst>
          </p:cNvPr>
          <p:cNvSpPr/>
          <p:nvPr/>
        </p:nvSpPr>
        <p:spPr>
          <a:xfrm>
            <a:off x="7723054" y="3749787"/>
            <a:ext cx="72000" cy="7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713689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C474BC-B85B-B4B0-40C5-83C5AC3D00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5E8D8B-A6F2-4440-FDEB-EDD8DB06D6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0104" y="369628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 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E111FE9-6C9A-3A64-985B-09246324EF2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4/4</a:t>
            </a:r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9B0CC8DE-E059-94E0-438A-EF684137FE7F}"/>
              </a:ext>
            </a:extLst>
          </p:cNvPr>
          <p:cNvSpPr/>
          <p:nvPr/>
        </p:nvSpPr>
        <p:spPr>
          <a:xfrm>
            <a:off x="288966" y="1551709"/>
            <a:ext cx="4144488" cy="3154878"/>
          </a:xfrm>
          <a:prstGeom prst="roundRect">
            <a:avLst>
              <a:gd name="adj" fmla="val 8135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 : coins arrondis 9">
            <a:extLst>
              <a:ext uri="{FF2B5EF4-FFF2-40B4-BE49-F238E27FC236}">
                <a16:creationId xmlns:a16="http://schemas.microsoft.com/office/drawing/2014/main" id="{88EFC5B8-7B34-0150-A477-4E8B0FA1DE8D}"/>
              </a:ext>
            </a:extLst>
          </p:cNvPr>
          <p:cNvSpPr/>
          <p:nvPr/>
        </p:nvSpPr>
        <p:spPr>
          <a:xfrm>
            <a:off x="4740234" y="1551709"/>
            <a:ext cx="4144488" cy="3154878"/>
          </a:xfrm>
          <a:prstGeom prst="roundRect">
            <a:avLst>
              <a:gd name="adj" fmla="val 8135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839CCD20-48CE-0129-7003-EEF58D0508C3}"/>
              </a:ext>
            </a:extLst>
          </p:cNvPr>
          <p:cNvCxnSpPr>
            <a:stCxn id="9" idx="2"/>
          </p:cNvCxnSpPr>
          <p:nvPr/>
        </p:nvCxnSpPr>
        <p:spPr>
          <a:xfrm>
            <a:off x="2361210" y="4706587"/>
            <a:ext cx="508660" cy="720436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cteur droit 18">
            <a:extLst>
              <a:ext uri="{FF2B5EF4-FFF2-40B4-BE49-F238E27FC236}">
                <a16:creationId xmlns:a16="http://schemas.microsoft.com/office/drawing/2014/main" id="{87695380-E11E-CFD3-6E0E-9526843D42F4}"/>
              </a:ext>
            </a:extLst>
          </p:cNvPr>
          <p:cNvCxnSpPr>
            <a:cxnSpLocks/>
          </p:cNvCxnSpPr>
          <p:nvPr/>
        </p:nvCxnSpPr>
        <p:spPr>
          <a:xfrm flipV="1">
            <a:off x="6249238" y="4696444"/>
            <a:ext cx="512919" cy="730579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8B7AEDB2-41F7-DED8-B352-9B32F503DB24}"/>
              </a:ext>
            </a:extLst>
          </p:cNvPr>
          <p:cNvSpPr txBox="1"/>
          <p:nvPr/>
        </p:nvSpPr>
        <p:spPr>
          <a:xfrm rot="10800000">
            <a:off x="4438621" y="5505200"/>
            <a:ext cx="518261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5400" b="1" dirty="0">
                <a:solidFill>
                  <a:srgbClr val="C00000"/>
                </a:solidFill>
              </a:rPr>
              <a:t>&lt;</a:t>
            </a:r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14B5EB93-19B3-BE4A-CAC0-A36A345A9C24}"/>
              </a:ext>
            </a:extLst>
          </p:cNvPr>
          <p:cNvGrpSpPr/>
          <p:nvPr/>
        </p:nvGrpSpPr>
        <p:grpSpPr>
          <a:xfrm>
            <a:off x="2058112" y="5320882"/>
            <a:ext cx="1973375" cy="946498"/>
            <a:chOff x="4529348" y="5039317"/>
            <a:chExt cx="1973375" cy="946498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1EE0C206-7864-DFAE-F2C4-215C4BEF6358}"/>
                </a:ext>
              </a:extLst>
            </p:cNvPr>
            <p:cNvSpPr/>
            <p:nvPr/>
          </p:nvSpPr>
          <p:spPr>
            <a:xfrm>
              <a:off x="551342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C00000"/>
                  </a:solidFill>
                </a:rPr>
                <a:t>D</a:t>
              </a:r>
              <a:endParaRPr lang="fr-FR" sz="1400" b="1" dirty="0">
                <a:solidFill>
                  <a:srgbClr val="C00000"/>
                </a:solidFill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7455B7DF-F2F7-0445-06F2-4962D003CB54}"/>
                </a:ext>
              </a:extLst>
            </p:cNvPr>
            <p:cNvSpPr/>
            <p:nvPr/>
          </p:nvSpPr>
          <p:spPr>
            <a:xfrm>
              <a:off x="600807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U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DCB6F50E-547B-55AE-9868-CDDC00EA778A}"/>
                </a:ext>
              </a:extLst>
            </p:cNvPr>
            <p:cNvSpPr/>
            <p:nvPr/>
          </p:nvSpPr>
          <p:spPr>
            <a:xfrm>
              <a:off x="551342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3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D0D576A9-A16A-02BF-95FE-8A3B4C36903F}"/>
                </a:ext>
              </a:extLst>
            </p:cNvPr>
            <p:cNvSpPr/>
            <p:nvPr/>
          </p:nvSpPr>
          <p:spPr>
            <a:xfrm>
              <a:off x="600807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E5CCFC5E-4649-5051-200D-7341A65BE65E}"/>
                </a:ext>
              </a:extLst>
            </p:cNvPr>
            <p:cNvSpPr/>
            <p:nvPr/>
          </p:nvSpPr>
          <p:spPr>
            <a:xfrm>
              <a:off x="5022256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B050"/>
                  </a:solidFill>
                </a:rPr>
                <a:t>C</a:t>
              </a:r>
              <a:endParaRPr lang="fr-FR" sz="1400" b="1" dirty="0">
                <a:solidFill>
                  <a:srgbClr val="00B050"/>
                </a:solidFill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BAA01C18-14F2-CDC6-1B8C-9695E22D0216}"/>
                </a:ext>
              </a:extLst>
            </p:cNvPr>
            <p:cNvSpPr/>
            <p:nvPr/>
          </p:nvSpPr>
          <p:spPr>
            <a:xfrm>
              <a:off x="5022256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BD89E872-1047-E26C-D4F5-732D07F626DF}"/>
                </a:ext>
              </a:extLst>
            </p:cNvPr>
            <p:cNvSpPr/>
            <p:nvPr/>
          </p:nvSpPr>
          <p:spPr>
            <a:xfrm>
              <a:off x="4529348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M</a:t>
              </a:r>
              <a:endParaRPr lang="fr-FR" sz="1400" b="1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2A0FDFA7-BE07-1D5B-3016-08686A4F2F45}"/>
                </a:ext>
              </a:extLst>
            </p:cNvPr>
            <p:cNvSpPr/>
            <p:nvPr/>
          </p:nvSpPr>
          <p:spPr>
            <a:xfrm>
              <a:off x="4529348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4</a:t>
              </a:r>
            </a:p>
          </p:txBody>
        </p:sp>
      </p:grpSp>
      <p:grpSp>
        <p:nvGrpSpPr>
          <p:cNvPr id="24" name="Groupe 23">
            <a:extLst>
              <a:ext uri="{FF2B5EF4-FFF2-40B4-BE49-F238E27FC236}">
                <a16:creationId xmlns:a16="http://schemas.microsoft.com/office/drawing/2014/main" id="{2352A2CD-C59B-4513-B873-960FB63832BB}"/>
              </a:ext>
            </a:extLst>
          </p:cNvPr>
          <p:cNvGrpSpPr/>
          <p:nvPr/>
        </p:nvGrpSpPr>
        <p:grpSpPr>
          <a:xfrm>
            <a:off x="5355735" y="5320882"/>
            <a:ext cx="1973375" cy="946498"/>
            <a:chOff x="4529348" y="5039317"/>
            <a:chExt cx="1973375" cy="946498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02E61688-5F56-F97E-5FF2-1D056148F2DC}"/>
                </a:ext>
              </a:extLst>
            </p:cNvPr>
            <p:cNvSpPr/>
            <p:nvPr/>
          </p:nvSpPr>
          <p:spPr>
            <a:xfrm>
              <a:off x="551342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C00000"/>
                  </a:solidFill>
                </a:rPr>
                <a:t>D</a:t>
              </a:r>
              <a:endParaRPr lang="fr-FR" sz="1400" b="1" dirty="0">
                <a:solidFill>
                  <a:srgbClr val="C00000"/>
                </a:solidFill>
              </a:endParaRP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F82FE75C-9A9C-06D6-3C32-198780784E79}"/>
                </a:ext>
              </a:extLst>
            </p:cNvPr>
            <p:cNvSpPr/>
            <p:nvPr/>
          </p:nvSpPr>
          <p:spPr>
            <a:xfrm>
              <a:off x="600807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U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61E08649-9644-060F-8AD8-505F23D421E6}"/>
                </a:ext>
              </a:extLst>
            </p:cNvPr>
            <p:cNvSpPr/>
            <p:nvPr/>
          </p:nvSpPr>
          <p:spPr>
            <a:xfrm>
              <a:off x="551342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2A545652-A212-F7DF-A945-8744B93F698C}"/>
                </a:ext>
              </a:extLst>
            </p:cNvPr>
            <p:cNvSpPr/>
            <p:nvPr/>
          </p:nvSpPr>
          <p:spPr>
            <a:xfrm>
              <a:off x="600807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E10496BE-4AC0-90B0-1AD9-14E33930CA20}"/>
                </a:ext>
              </a:extLst>
            </p:cNvPr>
            <p:cNvSpPr/>
            <p:nvPr/>
          </p:nvSpPr>
          <p:spPr>
            <a:xfrm>
              <a:off x="5022256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B050"/>
                  </a:solidFill>
                </a:rPr>
                <a:t>C</a:t>
              </a:r>
              <a:endParaRPr lang="fr-FR" sz="1400" b="1" dirty="0">
                <a:solidFill>
                  <a:srgbClr val="00B050"/>
                </a:solidFill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D9C50D95-C638-8C23-316D-9563C24F9F6F}"/>
                </a:ext>
              </a:extLst>
            </p:cNvPr>
            <p:cNvSpPr/>
            <p:nvPr/>
          </p:nvSpPr>
          <p:spPr>
            <a:xfrm>
              <a:off x="5022256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3BB60629-79AA-B747-1198-AF7887136A17}"/>
                </a:ext>
              </a:extLst>
            </p:cNvPr>
            <p:cNvSpPr/>
            <p:nvPr/>
          </p:nvSpPr>
          <p:spPr>
            <a:xfrm>
              <a:off x="4529348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M</a:t>
              </a:r>
              <a:endParaRPr lang="fr-FR" sz="1400" b="1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23FB7217-D240-DB02-4DF0-2AD5A5E36244}"/>
                </a:ext>
              </a:extLst>
            </p:cNvPr>
            <p:cNvSpPr/>
            <p:nvPr/>
          </p:nvSpPr>
          <p:spPr>
            <a:xfrm>
              <a:off x="4529348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4</a:t>
              </a:r>
            </a:p>
          </p:txBody>
        </p:sp>
      </p:grpSp>
      <p:sp>
        <p:nvSpPr>
          <p:cNvPr id="12" name="Rectangle 11">
            <a:extLst>
              <a:ext uri="{FF2B5EF4-FFF2-40B4-BE49-F238E27FC236}">
                <a16:creationId xmlns:a16="http://schemas.microsoft.com/office/drawing/2014/main" id="{89CA1F40-2A6D-0D1F-4819-93A2182FCDF2}"/>
              </a:ext>
            </a:extLst>
          </p:cNvPr>
          <p:cNvSpPr/>
          <p:nvPr/>
        </p:nvSpPr>
        <p:spPr>
          <a:xfrm>
            <a:off x="2139502" y="3297798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7E2328F-9E14-486B-2520-0C9F7FE438C6}"/>
              </a:ext>
            </a:extLst>
          </p:cNvPr>
          <p:cNvSpPr/>
          <p:nvPr/>
        </p:nvSpPr>
        <p:spPr>
          <a:xfrm>
            <a:off x="1986112" y="3297798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Cube 14">
            <a:extLst>
              <a:ext uri="{FF2B5EF4-FFF2-40B4-BE49-F238E27FC236}">
                <a16:creationId xmlns:a16="http://schemas.microsoft.com/office/drawing/2014/main" id="{16ABB415-CD23-64FE-EBAA-6BEB0FB6E748}"/>
              </a:ext>
            </a:extLst>
          </p:cNvPr>
          <p:cNvSpPr/>
          <p:nvPr/>
        </p:nvSpPr>
        <p:spPr>
          <a:xfrm>
            <a:off x="648456" y="2045987"/>
            <a:ext cx="1076837" cy="1076837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77262C5-1FDD-0FBE-59C8-18B138B02F5F}"/>
              </a:ext>
            </a:extLst>
          </p:cNvPr>
          <p:cNvSpPr/>
          <p:nvPr/>
        </p:nvSpPr>
        <p:spPr>
          <a:xfrm>
            <a:off x="1837417" y="3297798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2293084-A1AE-9F55-526A-BFEA4CB8EAE6}"/>
              </a:ext>
            </a:extLst>
          </p:cNvPr>
          <p:cNvSpPr/>
          <p:nvPr/>
        </p:nvSpPr>
        <p:spPr>
          <a:xfrm>
            <a:off x="1684027" y="3297798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Cube 25">
            <a:extLst>
              <a:ext uri="{FF2B5EF4-FFF2-40B4-BE49-F238E27FC236}">
                <a16:creationId xmlns:a16="http://schemas.microsoft.com/office/drawing/2014/main" id="{B40777AF-4E82-7B46-025D-A19D4F8C89AB}"/>
              </a:ext>
            </a:extLst>
          </p:cNvPr>
          <p:cNvSpPr/>
          <p:nvPr/>
        </p:nvSpPr>
        <p:spPr>
          <a:xfrm>
            <a:off x="1720027" y="2052311"/>
            <a:ext cx="1076837" cy="1076837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Cube 26">
            <a:extLst>
              <a:ext uri="{FF2B5EF4-FFF2-40B4-BE49-F238E27FC236}">
                <a16:creationId xmlns:a16="http://schemas.microsoft.com/office/drawing/2014/main" id="{9C8C772B-CD46-B886-4139-0BF5BC7493FC}"/>
              </a:ext>
            </a:extLst>
          </p:cNvPr>
          <p:cNvSpPr/>
          <p:nvPr/>
        </p:nvSpPr>
        <p:spPr>
          <a:xfrm>
            <a:off x="2866390" y="2045987"/>
            <a:ext cx="1076837" cy="1076837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10898AEC-619C-790E-17CE-32E703181C7B}"/>
              </a:ext>
            </a:extLst>
          </p:cNvPr>
          <p:cNvSpPr/>
          <p:nvPr/>
        </p:nvSpPr>
        <p:spPr>
          <a:xfrm>
            <a:off x="2292892" y="3297798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2DFE6300-6DF7-2C57-FBC2-1DFFD6AC6B89}"/>
              </a:ext>
            </a:extLst>
          </p:cNvPr>
          <p:cNvSpPr/>
          <p:nvPr/>
        </p:nvSpPr>
        <p:spPr>
          <a:xfrm>
            <a:off x="3029488" y="3289613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89B10D8A-2FD2-5B53-18D6-3F6546D7E45D}"/>
              </a:ext>
            </a:extLst>
          </p:cNvPr>
          <p:cNvSpPr/>
          <p:nvPr/>
        </p:nvSpPr>
        <p:spPr>
          <a:xfrm>
            <a:off x="2876098" y="3289613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CBD4D799-6121-715C-5491-22EFB58F8731}"/>
              </a:ext>
            </a:extLst>
          </p:cNvPr>
          <p:cNvSpPr/>
          <p:nvPr/>
        </p:nvSpPr>
        <p:spPr>
          <a:xfrm>
            <a:off x="2727403" y="3289613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E552C045-A03D-B5DA-71A8-FD88EB122CA9}"/>
              </a:ext>
            </a:extLst>
          </p:cNvPr>
          <p:cNvSpPr/>
          <p:nvPr/>
        </p:nvSpPr>
        <p:spPr>
          <a:xfrm>
            <a:off x="2574013" y="3289613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B295D1CB-6164-B704-54BE-41EF2281ED45}"/>
              </a:ext>
            </a:extLst>
          </p:cNvPr>
          <p:cNvSpPr/>
          <p:nvPr/>
        </p:nvSpPr>
        <p:spPr>
          <a:xfrm>
            <a:off x="3182878" y="3289613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33AD162B-F617-BDF4-57B7-BD131E047AF3}"/>
              </a:ext>
            </a:extLst>
          </p:cNvPr>
          <p:cNvSpPr/>
          <p:nvPr/>
        </p:nvSpPr>
        <p:spPr>
          <a:xfrm>
            <a:off x="3432447" y="3289613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" name="Cube 34">
            <a:extLst>
              <a:ext uri="{FF2B5EF4-FFF2-40B4-BE49-F238E27FC236}">
                <a16:creationId xmlns:a16="http://schemas.microsoft.com/office/drawing/2014/main" id="{9B9EB6D8-393F-E86D-9601-BFA4A813AF74}"/>
              </a:ext>
            </a:extLst>
          </p:cNvPr>
          <p:cNvSpPr/>
          <p:nvPr/>
        </p:nvSpPr>
        <p:spPr>
          <a:xfrm>
            <a:off x="491697" y="3240934"/>
            <a:ext cx="1076837" cy="1076837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F798582D-6060-ED0E-BA7E-8AF0B5B323F8}"/>
              </a:ext>
            </a:extLst>
          </p:cNvPr>
          <p:cNvSpPr/>
          <p:nvPr/>
        </p:nvSpPr>
        <p:spPr>
          <a:xfrm>
            <a:off x="3579492" y="3294669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15E3D144-2601-7BF8-7F93-23386257CA9B}"/>
              </a:ext>
            </a:extLst>
          </p:cNvPr>
          <p:cNvSpPr/>
          <p:nvPr/>
        </p:nvSpPr>
        <p:spPr>
          <a:xfrm>
            <a:off x="3726537" y="3289613"/>
            <a:ext cx="72000" cy="82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5" name="Cube 44">
            <a:extLst>
              <a:ext uri="{FF2B5EF4-FFF2-40B4-BE49-F238E27FC236}">
                <a16:creationId xmlns:a16="http://schemas.microsoft.com/office/drawing/2014/main" id="{CBA59BCA-11BE-1A99-503A-09D60770E250}"/>
              </a:ext>
            </a:extLst>
          </p:cNvPr>
          <p:cNvSpPr/>
          <p:nvPr/>
        </p:nvSpPr>
        <p:spPr>
          <a:xfrm>
            <a:off x="5049403" y="2045987"/>
            <a:ext cx="1076837" cy="1076837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6" name="Cube 45">
            <a:extLst>
              <a:ext uri="{FF2B5EF4-FFF2-40B4-BE49-F238E27FC236}">
                <a16:creationId xmlns:a16="http://schemas.microsoft.com/office/drawing/2014/main" id="{AF94072A-7601-5965-B01F-86BA94883A6D}"/>
              </a:ext>
            </a:extLst>
          </p:cNvPr>
          <p:cNvSpPr/>
          <p:nvPr/>
        </p:nvSpPr>
        <p:spPr>
          <a:xfrm>
            <a:off x="6223738" y="2045987"/>
            <a:ext cx="1076837" cy="1076837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7" name="Cube 46">
            <a:extLst>
              <a:ext uri="{FF2B5EF4-FFF2-40B4-BE49-F238E27FC236}">
                <a16:creationId xmlns:a16="http://schemas.microsoft.com/office/drawing/2014/main" id="{7A34A3E5-AC23-ACFC-BED3-8261CC9FD5E3}"/>
              </a:ext>
            </a:extLst>
          </p:cNvPr>
          <p:cNvSpPr/>
          <p:nvPr/>
        </p:nvSpPr>
        <p:spPr>
          <a:xfrm>
            <a:off x="7398073" y="2013996"/>
            <a:ext cx="1076837" cy="1076837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0E9BA526-588C-A180-E67D-EF8C960D14CF}"/>
              </a:ext>
            </a:extLst>
          </p:cNvPr>
          <p:cNvSpPr/>
          <p:nvPr/>
        </p:nvSpPr>
        <p:spPr>
          <a:xfrm>
            <a:off x="6249238" y="3301143"/>
            <a:ext cx="839746" cy="83974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1" name="Cube 70">
            <a:extLst>
              <a:ext uri="{FF2B5EF4-FFF2-40B4-BE49-F238E27FC236}">
                <a16:creationId xmlns:a16="http://schemas.microsoft.com/office/drawing/2014/main" id="{9B95C9A1-BA0A-AF96-87F1-A1819CABEE82}"/>
              </a:ext>
            </a:extLst>
          </p:cNvPr>
          <p:cNvSpPr/>
          <p:nvPr/>
        </p:nvSpPr>
        <p:spPr>
          <a:xfrm>
            <a:off x="5064848" y="3173379"/>
            <a:ext cx="1076837" cy="1076837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0F165790-72B8-515B-21C9-9EA2CA226609}"/>
              </a:ext>
            </a:extLst>
          </p:cNvPr>
          <p:cNvSpPr/>
          <p:nvPr/>
        </p:nvSpPr>
        <p:spPr>
          <a:xfrm>
            <a:off x="7264575" y="3831132"/>
            <a:ext cx="72000" cy="7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FFCE5ABC-73F3-93C6-D77E-1DBD59D27B3C}"/>
              </a:ext>
            </a:extLst>
          </p:cNvPr>
          <p:cNvSpPr/>
          <p:nvPr/>
        </p:nvSpPr>
        <p:spPr>
          <a:xfrm>
            <a:off x="7264575" y="3680186"/>
            <a:ext cx="72000" cy="7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88F050C2-40F2-5BF8-E1B4-F63E56699764}"/>
              </a:ext>
            </a:extLst>
          </p:cNvPr>
          <p:cNvSpPr/>
          <p:nvPr/>
        </p:nvSpPr>
        <p:spPr>
          <a:xfrm>
            <a:off x="7423973" y="3831132"/>
            <a:ext cx="72000" cy="7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98014BDB-420A-286D-05C2-A7920DA262C6}"/>
              </a:ext>
            </a:extLst>
          </p:cNvPr>
          <p:cNvSpPr/>
          <p:nvPr/>
        </p:nvSpPr>
        <p:spPr>
          <a:xfrm>
            <a:off x="7423973" y="3680186"/>
            <a:ext cx="72000" cy="7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4E79AFA7-767D-F053-E0E2-A833DA124D6B}"/>
              </a:ext>
            </a:extLst>
          </p:cNvPr>
          <p:cNvSpPr/>
          <p:nvPr/>
        </p:nvSpPr>
        <p:spPr>
          <a:xfrm>
            <a:off x="7344274" y="3752186"/>
            <a:ext cx="72000" cy="7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3D9CED5E-0049-5218-1EF3-9D4977384188}"/>
              </a:ext>
            </a:extLst>
          </p:cNvPr>
          <p:cNvSpPr/>
          <p:nvPr/>
        </p:nvSpPr>
        <p:spPr>
          <a:xfrm>
            <a:off x="7643355" y="3828733"/>
            <a:ext cx="72000" cy="7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36406F7A-D5CF-E639-9FBB-FA46D9550371}"/>
              </a:ext>
            </a:extLst>
          </p:cNvPr>
          <p:cNvSpPr/>
          <p:nvPr/>
        </p:nvSpPr>
        <p:spPr>
          <a:xfrm>
            <a:off x="7643355" y="3677787"/>
            <a:ext cx="72000" cy="7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AF3FFE7C-A824-ED08-70F0-4B2CED639DD8}"/>
              </a:ext>
            </a:extLst>
          </p:cNvPr>
          <p:cNvSpPr/>
          <p:nvPr/>
        </p:nvSpPr>
        <p:spPr>
          <a:xfrm>
            <a:off x="7802753" y="3828733"/>
            <a:ext cx="72000" cy="7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F224F4D4-013A-54AB-30FD-DD4DDEEF161F}"/>
              </a:ext>
            </a:extLst>
          </p:cNvPr>
          <p:cNvSpPr/>
          <p:nvPr/>
        </p:nvSpPr>
        <p:spPr>
          <a:xfrm>
            <a:off x="7802753" y="3677787"/>
            <a:ext cx="72000" cy="7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426ACC08-C7F9-6EA7-8DA4-09561FD30015}"/>
              </a:ext>
            </a:extLst>
          </p:cNvPr>
          <p:cNvSpPr/>
          <p:nvPr/>
        </p:nvSpPr>
        <p:spPr>
          <a:xfrm>
            <a:off x="7723054" y="3749787"/>
            <a:ext cx="72000" cy="7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0572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3</TotalTime>
  <Words>191</Words>
  <Application>Microsoft Office PowerPoint</Application>
  <PresentationFormat>Affichage à l'écran (4:3)</PresentationFormat>
  <Paragraphs>91</Paragraphs>
  <Slides>9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5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Écris les 2 nombres en chiffres et compare-les.</vt:lpstr>
      <vt:lpstr>Correction </vt:lpstr>
      <vt:lpstr>Écris les 2 nombres en chiffres et compare-les.</vt:lpstr>
      <vt:lpstr>Correction </vt:lpstr>
      <vt:lpstr>Écris les 2 nombres en chiffres et compare-les.</vt:lpstr>
      <vt:lpstr>Correction </vt:lpstr>
      <vt:lpstr>Écris les 2 nombres en chiffres et compare-les.</vt:lpstr>
      <vt:lpstr>Correction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37</cp:revision>
  <dcterms:created xsi:type="dcterms:W3CDTF">2023-02-07T14:55:57Z</dcterms:created>
  <dcterms:modified xsi:type="dcterms:W3CDTF">2026-06-27T13:14:31Z</dcterms:modified>
</cp:coreProperties>
</file>