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F7708D5-BF5D-1929-0E4D-E29D1869B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705FD-CEFA-0477-66DB-E2B62A103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9058ED-94C3-7A10-4F6D-84877952A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5E17C1F7-B547-2E81-B5B2-32B68C2797A6}"/>
              </a:ext>
            </a:extLst>
          </p:cNvPr>
          <p:cNvSpPr>
            <a:spLocks noGrp="1"/>
          </p:cNvSpPr>
          <p:nvPr/>
        </p:nvSpPr>
        <p:spPr>
          <a:xfrm>
            <a:off x="588736" y="36784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fr-FR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C983EF0-1CAB-A0C4-19BB-EB745A7286B3}"/>
              </a:ext>
            </a:extLst>
          </p:cNvPr>
          <p:cNvSpPr>
            <a:spLocks noGrp="1"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1F30D81-C41E-64C5-5B35-0C14CC94AC0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0D4BB0B-B3AE-3381-B7B5-A4E94D2691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ZoneTexte 5">
              <a:extLst>
                <a:ext uri="{FF2B5EF4-FFF2-40B4-BE49-F238E27FC236}">
                  <a16:creationId xmlns:a16="http://schemas.microsoft.com/office/drawing/2014/main" id="{DA106CEF-C152-7A13-D58A-BC442F52F77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J’interprète 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 tableau à double entrée.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F808CB8-7104-F0C7-4DD9-566904F1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7591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235932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Le sudoku : </a:t>
            </a:r>
            <a:endParaRPr lang="fr-FR" dirty="0"/>
          </a:p>
        </p:txBody>
      </p:sp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2AAAD02A-1E9D-2639-BBC1-EC3EEA0D6F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968644"/>
              </p:ext>
            </p:extLst>
          </p:nvPr>
        </p:nvGraphicFramePr>
        <p:xfrm>
          <a:off x="2423000" y="1485612"/>
          <a:ext cx="5762625" cy="471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62038" imgH="4717429" progId="Word.Document.12">
                  <p:embed/>
                </p:oleObj>
              </mc:Choice>
              <mc:Fallback>
                <p:oleObj name="Document" r:id="rId2" imgW="5762038" imgH="4717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23000" y="1485612"/>
                        <a:ext cx="5762625" cy="471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Ellipse 5">
            <a:extLst>
              <a:ext uri="{FF2B5EF4-FFF2-40B4-BE49-F238E27FC236}">
                <a16:creationId xmlns:a16="http://schemas.microsoft.com/office/drawing/2014/main" id="{E8EAED83-2724-6CE6-FE87-76466DFCA1C2}"/>
              </a:ext>
            </a:extLst>
          </p:cNvPr>
          <p:cNvSpPr/>
          <p:nvPr/>
        </p:nvSpPr>
        <p:spPr>
          <a:xfrm>
            <a:off x="2604653" y="2779815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B550C8-A907-851C-FF57-B463EF412139}"/>
              </a:ext>
            </a:extLst>
          </p:cNvPr>
          <p:cNvSpPr/>
          <p:nvPr/>
        </p:nvSpPr>
        <p:spPr>
          <a:xfrm>
            <a:off x="2632362" y="5229101"/>
            <a:ext cx="720000" cy="22245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639CC-D4EB-CAF8-5867-E37D7C51A625}"/>
              </a:ext>
            </a:extLst>
          </p:cNvPr>
          <p:cNvSpPr/>
          <p:nvPr/>
        </p:nvSpPr>
        <p:spPr>
          <a:xfrm rot="7906347">
            <a:off x="4787734" y="4146468"/>
            <a:ext cx="720000" cy="22245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5DCB3D7A-A045-FA18-850E-37BEA30898E4}"/>
              </a:ext>
            </a:extLst>
          </p:cNvPr>
          <p:cNvSpPr/>
          <p:nvPr/>
        </p:nvSpPr>
        <p:spPr>
          <a:xfrm rot="18911367">
            <a:off x="3530929" y="2641274"/>
            <a:ext cx="720000" cy="72000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C5076997-05E9-16B8-210C-CCCCEB66CC83}"/>
              </a:ext>
            </a:extLst>
          </p:cNvPr>
          <p:cNvSpPr/>
          <p:nvPr/>
        </p:nvSpPr>
        <p:spPr>
          <a:xfrm rot="1411325">
            <a:off x="5932834" y="1658395"/>
            <a:ext cx="720000" cy="72000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4E25A6B7-B6C1-0FC8-DADE-BFD6446292FB}"/>
              </a:ext>
            </a:extLst>
          </p:cNvPr>
          <p:cNvSpPr/>
          <p:nvPr/>
        </p:nvSpPr>
        <p:spPr>
          <a:xfrm rot="590732">
            <a:off x="4843988" y="4893605"/>
            <a:ext cx="720000" cy="72000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0CF840-6D2E-6B88-680C-5875E0B74EBD}"/>
              </a:ext>
            </a:extLst>
          </p:cNvPr>
          <p:cNvSpPr/>
          <p:nvPr/>
        </p:nvSpPr>
        <p:spPr>
          <a:xfrm rot="20475660">
            <a:off x="2679427" y="1727424"/>
            <a:ext cx="645226" cy="64522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EEE5C8-D200-4090-B54E-CB1E67943202}"/>
              </a:ext>
            </a:extLst>
          </p:cNvPr>
          <p:cNvSpPr/>
          <p:nvPr/>
        </p:nvSpPr>
        <p:spPr>
          <a:xfrm rot="944040">
            <a:off x="5923991" y="4949238"/>
            <a:ext cx="645226" cy="64522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FEE72E4D-6170-1A6D-7D80-E53B4B8905E8}"/>
              </a:ext>
            </a:extLst>
          </p:cNvPr>
          <p:cNvSpPr/>
          <p:nvPr/>
        </p:nvSpPr>
        <p:spPr>
          <a:xfrm rot="2118248">
            <a:off x="2702706" y="3828476"/>
            <a:ext cx="720000" cy="72000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6224237D-5AA0-B8FE-4D53-0BB4E1F8C8C8}"/>
              </a:ext>
            </a:extLst>
          </p:cNvPr>
          <p:cNvSpPr/>
          <p:nvPr/>
        </p:nvSpPr>
        <p:spPr>
          <a:xfrm>
            <a:off x="3710047" y="4949860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C89AFBB-251D-110A-2E93-4505BBC5FEE3}"/>
              </a:ext>
            </a:extLst>
          </p:cNvPr>
          <p:cNvSpPr/>
          <p:nvPr/>
        </p:nvSpPr>
        <p:spPr>
          <a:xfrm rot="1418688">
            <a:off x="3766261" y="3942789"/>
            <a:ext cx="645226" cy="64522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22E3C8-0C33-198D-64C6-B5347C47C6F8}"/>
              </a:ext>
            </a:extLst>
          </p:cNvPr>
          <p:cNvSpPr/>
          <p:nvPr/>
        </p:nvSpPr>
        <p:spPr>
          <a:xfrm rot="308306">
            <a:off x="3710048" y="2005378"/>
            <a:ext cx="720000" cy="22245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1654C69C-93B5-66FD-8F31-FEABCC24DC00}"/>
              </a:ext>
            </a:extLst>
          </p:cNvPr>
          <p:cNvSpPr/>
          <p:nvPr/>
        </p:nvSpPr>
        <p:spPr>
          <a:xfrm>
            <a:off x="4824957" y="1690037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B679EC-9BF6-FA90-C1AA-29A63C35AF19}"/>
              </a:ext>
            </a:extLst>
          </p:cNvPr>
          <p:cNvSpPr/>
          <p:nvPr/>
        </p:nvSpPr>
        <p:spPr>
          <a:xfrm rot="20475660">
            <a:off x="4783234" y="2791053"/>
            <a:ext cx="645226" cy="64522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D4014CE-5902-6F70-E0C5-8E547B35FB3A}"/>
              </a:ext>
            </a:extLst>
          </p:cNvPr>
          <p:cNvSpPr/>
          <p:nvPr/>
        </p:nvSpPr>
        <p:spPr>
          <a:xfrm rot="19416898">
            <a:off x="5886603" y="3033069"/>
            <a:ext cx="720000" cy="22245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C1A69E79-3014-A590-41EC-2D40B05AF722}"/>
              </a:ext>
            </a:extLst>
          </p:cNvPr>
          <p:cNvSpPr/>
          <p:nvPr/>
        </p:nvSpPr>
        <p:spPr>
          <a:xfrm>
            <a:off x="5886603" y="3917129"/>
            <a:ext cx="720000" cy="7200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780EE59-AEBE-6110-82E5-E60495EE1C73}"/>
              </a:ext>
            </a:extLst>
          </p:cNvPr>
          <p:cNvCxnSpPr/>
          <p:nvPr/>
        </p:nvCxnSpPr>
        <p:spPr>
          <a:xfrm>
            <a:off x="3509959" y="1485612"/>
            <a:ext cx="0" cy="44102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64F24-F795-4BA5-FC7D-E475C89C7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C0DCC2-5611-E26A-8CE8-80668619C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235932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Fiche sudoku : </a:t>
            </a:r>
            <a:endParaRPr lang="fr-FR" dirty="0"/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A654303F-230F-323E-B4A0-EBCA3B8C3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416021"/>
              </p:ext>
            </p:extLst>
          </p:nvPr>
        </p:nvGraphicFramePr>
        <p:xfrm>
          <a:off x="1720459" y="1149753"/>
          <a:ext cx="4897512" cy="4897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252">
                  <a:extLst>
                    <a:ext uri="{9D8B030D-6E8A-4147-A177-3AD203B41FA5}">
                      <a16:colId xmlns:a16="http://schemas.microsoft.com/office/drawing/2014/main" val="1296683035"/>
                    </a:ext>
                  </a:extLst>
                </a:gridCol>
                <a:gridCol w="816252">
                  <a:extLst>
                    <a:ext uri="{9D8B030D-6E8A-4147-A177-3AD203B41FA5}">
                      <a16:colId xmlns:a16="http://schemas.microsoft.com/office/drawing/2014/main" val="319905541"/>
                    </a:ext>
                  </a:extLst>
                </a:gridCol>
                <a:gridCol w="816252">
                  <a:extLst>
                    <a:ext uri="{9D8B030D-6E8A-4147-A177-3AD203B41FA5}">
                      <a16:colId xmlns:a16="http://schemas.microsoft.com/office/drawing/2014/main" val="2506067972"/>
                    </a:ext>
                  </a:extLst>
                </a:gridCol>
                <a:gridCol w="816252">
                  <a:extLst>
                    <a:ext uri="{9D8B030D-6E8A-4147-A177-3AD203B41FA5}">
                      <a16:colId xmlns:a16="http://schemas.microsoft.com/office/drawing/2014/main" val="702304619"/>
                    </a:ext>
                  </a:extLst>
                </a:gridCol>
                <a:gridCol w="816252">
                  <a:extLst>
                    <a:ext uri="{9D8B030D-6E8A-4147-A177-3AD203B41FA5}">
                      <a16:colId xmlns:a16="http://schemas.microsoft.com/office/drawing/2014/main" val="1988940581"/>
                    </a:ext>
                  </a:extLst>
                </a:gridCol>
                <a:gridCol w="816252">
                  <a:extLst>
                    <a:ext uri="{9D8B030D-6E8A-4147-A177-3AD203B41FA5}">
                      <a16:colId xmlns:a16="http://schemas.microsoft.com/office/drawing/2014/main" val="731829925"/>
                    </a:ext>
                  </a:extLst>
                </a:gridCol>
              </a:tblGrid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5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6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573948"/>
                  </a:ext>
                </a:extLst>
              </a:tr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5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6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290735"/>
                  </a:ext>
                </a:extLst>
              </a:tr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5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49932"/>
                  </a:ext>
                </a:extLst>
              </a:tr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5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6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4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285965"/>
                  </a:ext>
                </a:extLst>
              </a:tr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3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82689"/>
                  </a:ext>
                </a:extLst>
              </a:tr>
              <a:tr h="8162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>
                          <a:solidFill>
                            <a:schemeClr val="accent1"/>
                          </a:solidFill>
                          <a:effectLst/>
                        </a:rPr>
                        <a:t>2</a:t>
                      </a:r>
                      <a:endParaRPr lang="fr-FR" sz="1400" b="1" kern="10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.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kern="100" dirty="0">
                          <a:solidFill>
                            <a:schemeClr val="accent1"/>
                          </a:solidFill>
                          <a:effectLst/>
                        </a:rPr>
                        <a:t>1</a:t>
                      </a:r>
                      <a:endParaRPr lang="fr-FR" sz="1400" b="1" kern="1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081" marR="820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455337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2A47C7B9-B81A-7988-2B38-6855F46B2EDC}"/>
              </a:ext>
            </a:extLst>
          </p:cNvPr>
          <p:cNvSpPr txBox="1"/>
          <p:nvPr/>
        </p:nvSpPr>
        <p:spPr>
          <a:xfrm>
            <a:off x="1720459" y="2042502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B009499-2E9E-7067-CB2C-EB8789B01684}"/>
              </a:ext>
            </a:extLst>
          </p:cNvPr>
          <p:cNvSpPr txBox="1"/>
          <p:nvPr/>
        </p:nvSpPr>
        <p:spPr>
          <a:xfrm>
            <a:off x="1720459" y="5302775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9FC76A2-6C48-1E7B-04D1-8A438F46E94A}"/>
              </a:ext>
            </a:extLst>
          </p:cNvPr>
          <p:cNvSpPr txBox="1"/>
          <p:nvPr/>
        </p:nvSpPr>
        <p:spPr>
          <a:xfrm>
            <a:off x="4997420" y="2857873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3378FEC-A474-98B7-26A3-ABE5400F0A7B}"/>
              </a:ext>
            </a:extLst>
          </p:cNvPr>
          <p:cNvSpPr txBox="1"/>
          <p:nvPr/>
        </p:nvSpPr>
        <p:spPr>
          <a:xfrm>
            <a:off x="4169215" y="1272135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9E49EDB-263A-C122-1DF7-6F733CFA6F39}"/>
              </a:ext>
            </a:extLst>
          </p:cNvPr>
          <p:cNvSpPr txBox="1"/>
          <p:nvPr/>
        </p:nvSpPr>
        <p:spPr>
          <a:xfrm>
            <a:off x="4983772" y="2051564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B58B105-2C5D-D180-1E8F-F3ABA43F528C}"/>
              </a:ext>
            </a:extLst>
          </p:cNvPr>
          <p:cNvSpPr txBox="1"/>
          <p:nvPr/>
        </p:nvSpPr>
        <p:spPr>
          <a:xfrm>
            <a:off x="2557239" y="2931165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5844351-3E26-DD66-75B9-EE8B54B7B7A7}"/>
              </a:ext>
            </a:extLst>
          </p:cNvPr>
          <p:cNvSpPr txBox="1"/>
          <p:nvPr/>
        </p:nvSpPr>
        <p:spPr>
          <a:xfrm>
            <a:off x="3385444" y="2927802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6FE6C7E-900E-3A74-2117-F3FEFB88EBEF}"/>
              </a:ext>
            </a:extLst>
          </p:cNvPr>
          <p:cNvSpPr txBox="1"/>
          <p:nvPr/>
        </p:nvSpPr>
        <p:spPr>
          <a:xfrm>
            <a:off x="2520843" y="4549956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E042E17-BA65-D6E6-412A-00C3DC506EB1}"/>
              </a:ext>
            </a:extLst>
          </p:cNvPr>
          <p:cNvSpPr txBox="1"/>
          <p:nvPr/>
        </p:nvSpPr>
        <p:spPr>
          <a:xfrm>
            <a:off x="3358939" y="5317922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0F49DA1-89F0-4F1B-4020-402E98F34DD9}"/>
              </a:ext>
            </a:extLst>
          </p:cNvPr>
          <p:cNvSpPr txBox="1"/>
          <p:nvPr/>
        </p:nvSpPr>
        <p:spPr>
          <a:xfrm>
            <a:off x="4200001" y="4549954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80A7A09-BAB0-1521-1D9B-0173CDF102E8}"/>
              </a:ext>
            </a:extLst>
          </p:cNvPr>
          <p:cNvSpPr txBox="1"/>
          <p:nvPr/>
        </p:nvSpPr>
        <p:spPr>
          <a:xfrm>
            <a:off x="4180114" y="5317922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997CAC4C-598D-7B85-292C-4466EA070F4A}"/>
              </a:ext>
            </a:extLst>
          </p:cNvPr>
          <p:cNvSpPr txBox="1"/>
          <p:nvPr/>
        </p:nvSpPr>
        <p:spPr>
          <a:xfrm>
            <a:off x="4997420" y="4549955"/>
            <a:ext cx="783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72780D2-3DB3-6387-7B39-34DA231BB1F3}"/>
              </a:ext>
            </a:extLst>
          </p:cNvPr>
          <p:cNvSpPr txBox="1"/>
          <p:nvPr/>
        </p:nvSpPr>
        <p:spPr>
          <a:xfrm>
            <a:off x="5011067" y="5322334"/>
            <a:ext cx="689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6351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57</Words>
  <Application>Microsoft Office PowerPoint</Application>
  <PresentationFormat>Affichage à l'écran (4:3)</PresentationFormat>
  <Paragraphs>47</Paragraphs>
  <Slides>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Document</vt:lpstr>
      <vt:lpstr>Présentation PowerPoint</vt:lpstr>
      <vt:lpstr>Le sudoku : </vt:lpstr>
      <vt:lpstr>Fiche sudoku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42</cp:revision>
  <dcterms:created xsi:type="dcterms:W3CDTF">2023-02-07T14:55:57Z</dcterms:created>
  <dcterms:modified xsi:type="dcterms:W3CDTF">2026-06-27T12:44:56Z</dcterms:modified>
</cp:coreProperties>
</file>