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79" r:id="rId2"/>
    <p:sldId id="297" r:id="rId3"/>
    <p:sldId id="298" r:id="rId4"/>
    <p:sldId id="307" r:id="rId5"/>
    <p:sldId id="30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2" autoAdjust="0"/>
    <p:restoredTop sz="81464" autoAdjust="0"/>
  </p:normalViewPr>
  <p:slideViewPr>
    <p:cSldViewPr snapToGrid="0">
      <p:cViewPr varScale="1">
        <p:scale>
          <a:sx n="54" d="100"/>
          <a:sy n="54" d="100"/>
        </p:scale>
        <p:origin x="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E1B90-BAD7-4EE2-9305-F04083D1EB85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0B266-BB7A-494A-B483-2AE48A4D5A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66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40B266-BB7A-494A-B483-2AE48A4D5A0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390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Chez l’adulte pied= avant bras environ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40B266-BB7A-494A-B483-2AE48A4D5A08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974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13266"/>
            <a:ext cx="9144000" cy="6544733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mesure, je compare des longueurs.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trouve un ordre de grandeur.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Autofit/>
          </a:bodyPr>
          <a:lstStyle/>
          <a:p>
            <a:r>
              <a:rPr lang="fr-FR" dirty="0"/>
              <a:t>Qu’est-ce qui est le plus long entre ta main et ton pied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3BA37B8-14ED-41EF-8193-CF3B8D451C06}"/>
              </a:ext>
            </a:extLst>
          </p:cNvPr>
          <p:cNvSpPr txBox="1">
            <a:spLocks/>
          </p:cNvSpPr>
          <p:nvPr/>
        </p:nvSpPr>
        <p:spPr>
          <a:xfrm>
            <a:off x="742499" y="1581936"/>
            <a:ext cx="8082381" cy="1302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/>
              <a:t>M </a:t>
            </a:r>
            <a:r>
              <a:rPr lang="fr-FR" sz="4400" dirty="0"/>
              <a:t>– La main</a:t>
            </a:r>
          </a:p>
          <a:p>
            <a:r>
              <a:rPr lang="fr-FR" sz="4400" b="1" dirty="0"/>
              <a:t>P</a:t>
            </a:r>
            <a:r>
              <a:rPr lang="fr-FR" sz="4400" dirty="0"/>
              <a:t> – Le pied</a:t>
            </a:r>
          </a:p>
        </p:txBody>
      </p:sp>
    </p:spTree>
    <p:extLst>
      <p:ext uri="{BB962C8B-B14F-4D97-AF65-F5344CB8AC3E}">
        <p14:creationId xmlns:p14="http://schemas.microsoft.com/office/powerpoint/2010/main" val="904122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3BA37B8-14ED-41EF-8193-CF3B8D451C06}"/>
              </a:ext>
            </a:extLst>
          </p:cNvPr>
          <p:cNvSpPr txBox="1">
            <a:spLocks/>
          </p:cNvSpPr>
          <p:nvPr/>
        </p:nvSpPr>
        <p:spPr>
          <a:xfrm>
            <a:off x="588736" y="1243952"/>
            <a:ext cx="8082381" cy="538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>
                <a:solidFill>
                  <a:srgbClr val="FF0000"/>
                </a:solidFill>
              </a:rPr>
              <a:t>P</a:t>
            </a:r>
            <a:r>
              <a:rPr lang="fr-FR" sz="4400" dirty="0">
                <a:solidFill>
                  <a:srgbClr val="FF0000"/>
                </a:solidFill>
              </a:rPr>
              <a:t> – Le pied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BF66455-5E47-5079-B2E9-043F05D9FF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5" r="55810" b="5801"/>
          <a:stretch/>
        </p:blipFill>
        <p:spPr>
          <a:xfrm>
            <a:off x="3005003" y="2065131"/>
            <a:ext cx="1566997" cy="323373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E6741D6-97A1-FCF2-5B62-54CD3FF18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926" y="2913530"/>
            <a:ext cx="1689349" cy="229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2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Autofit/>
          </a:bodyPr>
          <a:lstStyle/>
          <a:p>
            <a:r>
              <a:rPr lang="fr-FR" dirty="0"/>
              <a:t>Qu’est-ce qui est le plus haut entre la tour Eiffel et un immeuble de 13 étages ?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3BA37B8-14ED-41EF-8193-CF3B8D451C06}"/>
              </a:ext>
            </a:extLst>
          </p:cNvPr>
          <p:cNvSpPr txBox="1">
            <a:spLocks/>
          </p:cNvSpPr>
          <p:nvPr/>
        </p:nvSpPr>
        <p:spPr>
          <a:xfrm>
            <a:off x="742499" y="1581936"/>
            <a:ext cx="8082381" cy="1302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/>
              <a:t>T </a:t>
            </a:r>
            <a:r>
              <a:rPr lang="fr-FR" sz="4400" dirty="0"/>
              <a:t>– La tour</a:t>
            </a:r>
          </a:p>
          <a:p>
            <a:r>
              <a:rPr lang="fr-FR" sz="4400" b="1" dirty="0"/>
              <a:t>I</a:t>
            </a:r>
            <a:r>
              <a:rPr lang="fr-FR" sz="4400" dirty="0"/>
              <a:t> – L’immeuble</a:t>
            </a:r>
          </a:p>
        </p:txBody>
      </p:sp>
    </p:spTree>
    <p:extLst>
      <p:ext uri="{BB962C8B-B14F-4D97-AF65-F5344CB8AC3E}">
        <p14:creationId xmlns:p14="http://schemas.microsoft.com/office/powerpoint/2010/main" val="3290888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2593"/>
          </a:xfrm>
        </p:spPr>
        <p:txBody>
          <a:bodyPr>
            <a:no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75436" y="6490150"/>
            <a:ext cx="801889" cy="367849"/>
          </a:xfrm>
        </p:spPr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3BA37B8-14ED-41EF-8193-CF3B8D451C06}"/>
              </a:ext>
            </a:extLst>
          </p:cNvPr>
          <p:cNvSpPr txBox="1">
            <a:spLocks/>
          </p:cNvSpPr>
          <p:nvPr/>
        </p:nvSpPr>
        <p:spPr>
          <a:xfrm>
            <a:off x="720485" y="1613603"/>
            <a:ext cx="8082381" cy="1302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>
                <a:solidFill>
                  <a:srgbClr val="FF0000"/>
                </a:solidFill>
              </a:rPr>
              <a:t>T </a:t>
            </a:r>
            <a:r>
              <a:rPr lang="fr-FR" sz="4400" dirty="0">
                <a:solidFill>
                  <a:srgbClr val="FF0000"/>
                </a:solidFill>
              </a:rPr>
              <a:t>– La tour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AD964D5-DE0E-9340-08D4-AC7615B07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50" y="1067831"/>
            <a:ext cx="3508428" cy="567735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22DB5EB-6E65-7D05-8EBD-9DE79C458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15"/>
          <a:stretch/>
        </p:blipFill>
        <p:spPr>
          <a:xfrm>
            <a:off x="4302496" y="5788115"/>
            <a:ext cx="459180" cy="702035"/>
          </a:xfrm>
          <a:prstGeom prst="rect">
            <a:avLst/>
          </a:prstGeom>
        </p:spPr>
      </p:pic>
      <p:sp>
        <p:nvSpPr>
          <p:cNvPr id="7" name="Flèche : double flèche verticale 6">
            <a:extLst>
              <a:ext uri="{FF2B5EF4-FFF2-40B4-BE49-F238E27FC236}">
                <a16:creationId xmlns:a16="http://schemas.microsoft.com/office/drawing/2014/main" id="{DA2EDFB2-219D-CC2C-0226-C03616B7F888}"/>
              </a:ext>
            </a:extLst>
          </p:cNvPr>
          <p:cNvSpPr/>
          <p:nvPr/>
        </p:nvSpPr>
        <p:spPr>
          <a:xfrm>
            <a:off x="5217228" y="1318160"/>
            <a:ext cx="229590" cy="5171990"/>
          </a:xfrm>
          <a:prstGeom prst="upDownArrow">
            <a:avLst>
              <a:gd name="adj1" fmla="val 50000"/>
              <a:gd name="adj2" fmla="val 1258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7690844-7124-96E4-A784-DB0369F8D46A}"/>
              </a:ext>
            </a:extLst>
          </p:cNvPr>
          <p:cNvSpPr txBox="1">
            <a:spLocks/>
          </p:cNvSpPr>
          <p:nvPr/>
        </p:nvSpPr>
        <p:spPr>
          <a:xfrm>
            <a:off x="5446818" y="3568999"/>
            <a:ext cx="1361413" cy="4046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dirty="0"/>
              <a:t>330 m</a:t>
            </a:r>
          </a:p>
        </p:txBody>
      </p:sp>
      <p:sp>
        <p:nvSpPr>
          <p:cNvPr id="10" name="Flèche : double flèche verticale 9">
            <a:extLst>
              <a:ext uri="{FF2B5EF4-FFF2-40B4-BE49-F238E27FC236}">
                <a16:creationId xmlns:a16="http://schemas.microsoft.com/office/drawing/2014/main" id="{D256CD02-719B-A095-75BB-86FE69AB4BD3}"/>
              </a:ext>
            </a:extLst>
          </p:cNvPr>
          <p:cNvSpPr/>
          <p:nvPr/>
        </p:nvSpPr>
        <p:spPr>
          <a:xfrm>
            <a:off x="4118894" y="5838701"/>
            <a:ext cx="71583" cy="651449"/>
          </a:xfrm>
          <a:prstGeom prst="upDownArrow">
            <a:avLst>
              <a:gd name="adj1" fmla="val 50000"/>
              <a:gd name="adj2" fmla="val 1258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9E3E0128-9821-BB6D-CA19-FE6A74044FF2}"/>
              </a:ext>
            </a:extLst>
          </p:cNvPr>
          <p:cNvSpPr txBox="1">
            <a:spLocks/>
          </p:cNvSpPr>
          <p:nvPr/>
        </p:nvSpPr>
        <p:spPr>
          <a:xfrm>
            <a:off x="3268716" y="6004100"/>
            <a:ext cx="1361413" cy="4046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dirty="0"/>
              <a:t>40 m</a:t>
            </a:r>
          </a:p>
        </p:txBody>
      </p:sp>
    </p:spTree>
    <p:extLst>
      <p:ext uri="{BB962C8B-B14F-4D97-AF65-F5344CB8AC3E}">
        <p14:creationId xmlns:p14="http://schemas.microsoft.com/office/powerpoint/2010/main" val="168671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Autofit/>
          </a:bodyPr>
          <a:lstStyle/>
          <a:p>
            <a:r>
              <a:rPr lang="fr-FR" dirty="0"/>
              <a:t>Qu’est-ce qui est le plus long entre un bus et une voiture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3BA37B8-14ED-41EF-8193-CF3B8D451C06}"/>
              </a:ext>
            </a:extLst>
          </p:cNvPr>
          <p:cNvSpPr txBox="1">
            <a:spLocks/>
          </p:cNvSpPr>
          <p:nvPr/>
        </p:nvSpPr>
        <p:spPr>
          <a:xfrm>
            <a:off x="742499" y="1581936"/>
            <a:ext cx="8082381" cy="1302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/>
              <a:t>B</a:t>
            </a:r>
            <a:r>
              <a:rPr lang="fr-FR" sz="4400" dirty="0"/>
              <a:t> – Le bus     </a:t>
            </a:r>
          </a:p>
          <a:p>
            <a:r>
              <a:rPr lang="fr-FR" sz="4400" b="1" dirty="0"/>
              <a:t>V</a:t>
            </a:r>
            <a:r>
              <a:rPr lang="fr-FR" sz="4400" dirty="0"/>
              <a:t> – La voiture</a:t>
            </a:r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32468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98C28E2-48E6-E577-BD56-C9B683FC8896}"/>
              </a:ext>
            </a:extLst>
          </p:cNvPr>
          <p:cNvSpPr txBox="1">
            <a:spLocks/>
          </p:cNvSpPr>
          <p:nvPr/>
        </p:nvSpPr>
        <p:spPr>
          <a:xfrm>
            <a:off x="588736" y="1237741"/>
            <a:ext cx="8082381" cy="6324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>
                <a:solidFill>
                  <a:srgbClr val="FF0000"/>
                </a:solidFill>
              </a:rPr>
              <a:t>B</a:t>
            </a:r>
            <a:r>
              <a:rPr lang="fr-FR" sz="4400" dirty="0">
                <a:solidFill>
                  <a:srgbClr val="FF0000"/>
                </a:solidFill>
              </a:rPr>
              <a:t> – Le bus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CCF7DA8-9950-86D6-ABF5-7002C1DB8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24" y="2621125"/>
            <a:ext cx="8335203" cy="416760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7BAC513-419F-0F9F-F4C1-A8BD40D86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53" y="4379600"/>
            <a:ext cx="4221100" cy="2110550"/>
          </a:xfrm>
          <a:prstGeom prst="rect">
            <a:avLst/>
          </a:prstGeom>
        </p:spPr>
      </p:pic>
      <p:sp>
        <p:nvSpPr>
          <p:cNvPr id="9" name="Flèche : double flèche horizontale 8">
            <a:extLst>
              <a:ext uri="{FF2B5EF4-FFF2-40B4-BE49-F238E27FC236}">
                <a16:creationId xmlns:a16="http://schemas.microsoft.com/office/drawing/2014/main" id="{BEFD7700-959D-FE8C-C3AE-5179C4EC96A7}"/>
              </a:ext>
            </a:extLst>
          </p:cNvPr>
          <p:cNvSpPr/>
          <p:nvPr/>
        </p:nvSpPr>
        <p:spPr>
          <a:xfrm>
            <a:off x="771896" y="2806535"/>
            <a:ext cx="8144856" cy="304333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605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32468"/>
          </a:xfrm>
        </p:spPr>
        <p:txBody>
          <a:bodyPr>
            <a:normAutofit/>
          </a:bodyPr>
          <a:lstStyle/>
          <a:p>
            <a:r>
              <a:rPr lang="fr-FR" dirty="0"/>
              <a:t>Quelle est sa longueur approximative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98C28E2-48E6-E577-BD56-C9B683FC8896}"/>
              </a:ext>
            </a:extLst>
          </p:cNvPr>
          <p:cNvSpPr txBox="1">
            <a:spLocks/>
          </p:cNvSpPr>
          <p:nvPr/>
        </p:nvSpPr>
        <p:spPr>
          <a:xfrm>
            <a:off x="588736" y="1000318"/>
            <a:ext cx="8082381" cy="1936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b="1" dirty="0"/>
              <a:t>a) 12 mètres</a:t>
            </a:r>
          </a:p>
          <a:p>
            <a:r>
              <a:rPr lang="fr-FR" sz="3200" b="1" dirty="0"/>
              <a:t>b) 30 mètres</a:t>
            </a:r>
          </a:p>
          <a:p>
            <a:r>
              <a:rPr lang="fr-FR" sz="3200" b="1" dirty="0"/>
              <a:t>c) 5 mètres</a:t>
            </a:r>
            <a:endParaRPr lang="fr-FR" sz="32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CCF7DA8-9950-86D6-ABF5-7002C1DB8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24" y="2621125"/>
            <a:ext cx="8335203" cy="4167602"/>
          </a:xfrm>
          <a:prstGeom prst="rect">
            <a:avLst/>
          </a:prstGeom>
        </p:spPr>
      </p:pic>
      <p:sp>
        <p:nvSpPr>
          <p:cNvPr id="9" name="Flèche : double flèche horizontale 8">
            <a:extLst>
              <a:ext uri="{FF2B5EF4-FFF2-40B4-BE49-F238E27FC236}">
                <a16:creationId xmlns:a16="http://schemas.microsoft.com/office/drawing/2014/main" id="{BEFD7700-959D-FE8C-C3AE-5179C4EC96A7}"/>
              </a:ext>
            </a:extLst>
          </p:cNvPr>
          <p:cNvSpPr/>
          <p:nvPr/>
        </p:nvSpPr>
        <p:spPr>
          <a:xfrm>
            <a:off x="771896" y="2806535"/>
            <a:ext cx="8144856" cy="304333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49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32468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98C28E2-48E6-E577-BD56-C9B683FC8896}"/>
              </a:ext>
            </a:extLst>
          </p:cNvPr>
          <p:cNvSpPr txBox="1">
            <a:spLocks/>
          </p:cNvSpPr>
          <p:nvPr/>
        </p:nvSpPr>
        <p:spPr>
          <a:xfrm>
            <a:off x="588736" y="1000318"/>
            <a:ext cx="8082381" cy="1936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b="1" dirty="0">
                <a:solidFill>
                  <a:srgbClr val="FF0000"/>
                </a:solidFill>
              </a:rPr>
              <a:t>a) 12 mètres</a:t>
            </a:r>
          </a:p>
          <a:p>
            <a:r>
              <a:rPr lang="fr-FR" sz="3200" b="1" dirty="0"/>
              <a:t>b) 30 mètres</a:t>
            </a:r>
          </a:p>
          <a:p>
            <a:r>
              <a:rPr lang="fr-FR" sz="3200" b="1" dirty="0"/>
              <a:t>c) 5 mètres</a:t>
            </a:r>
            <a:endParaRPr lang="fr-FR" sz="32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CCF7DA8-9950-86D6-ABF5-7002C1DB8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24" y="2621125"/>
            <a:ext cx="8335203" cy="4167602"/>
          </a:xfrm>
          <a:prstGeom prst="rect">
            <a:avLst/>
          </a:prstGeom>
        </p:spPr>
      </p:pic>
      <p:sp>
        <p:nvSpPr>
          <p:cNvPr id="9" name="Flèche : double flèche horizontale 8">
            <a:extLst>
              <a:ext uri="{FF2B5EF4-FFF2-40B4-BE49-F238E27FC236}">
                <a16:creationId xmlns:a16="http://schemas.microsoft.com/office/drawing/2014/main" id="{BEFD7700-959D-FE8C-C3AE-5179C4EC96A7}"/>
              </a:ext>
            </a:extLst>
          </p:cNvPr>
          <p:cNvSpPr/>
          <p:nvPr/>
        </p:nvSpPr>
        <p:spPr>
          <a:xfrm>
            <a:off x="771896" y="2806535"/>
            <a:ext cx="8144856" cy="304333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507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988409"/>
          </a:xfrm>
        </p:spPr>
        <p:txBody>
          <a:bodyPr>
            <a:noAutofit/>
          </a:bodyPr>
          <a:lstStyle/>
          <a:p>
            <a:r>
              <a:rPr lang="fr-FR" dirty="0"/>
              <a:t>Qu’est-ce qui est le plus haut entre un éléphant et un cheval ?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3BA37B8-14ED-41EF-8193-CF3B8D451C06}"/>
              </a:ext>
            </a:extLst>
          </p:cNvPr>
          <p:cNvSpPr txBox="1">
            <a:spLocks/>
          </p:cNvSpPr>
          <p:nvPr/>
        </p:nvSpPr>
        <p:spPr>
          <a:xfrm>
            <a:off x="742499" y="1581936"/>
            <a:ext cx="8082381" cy="1302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/>
              <a:t>E </a:t>
            </a:r>
            <a:r>
              <a:rPr lang="fr-FR" sz="4400" dirty="0"/>
              <a:t>– L’éléphant</a:t>
            </a:r>
          </a:p>
          <a:p>
            <a:r>
              <a:rPr lang="fr-FR" sz="4400" b="1" dirty="0"/>
              <a:t>C </a:t>
            </a:r>
            <a:r>
              <a:rPr lang="fr-FR" sz="4400" dirty="0"/>
              <a:t>– Le cheval</a:t>
            </a:r>
          </a:p>
        </p:txBody>
      </p:sp>
    </p:spTree>
    <p:extLst>
      <p:ext uri="{BB962C8B-B14F-4D97-AF65-F5344CB8AC3E}">
        <p14:creationId xmlns:p14="http://schemas.microsoft.com/office/powerpoint/2010/main" val="124453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32468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613071A2-BEBD-EE87-52FA-4ABC0FEBE4C8}"/>
              </a:ext>
            </a:extLst>
          </p:cNvPr>
          <p:cNvSpPr txBox="1">
            <a:spLocks/>
          </p:cNvSpPr>
          <p:nvPr/>
        </p:nvSpPr>
        <p:spPr>
          <a:xfrm>
            <a:off x="588736" y="1200358"/>
            <a:ext cx="8082381" cy="5696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>
                <a:solidFill>
                  <a:srgbClr val="FF0000"/>
                </a:solidFill>
              </a:rPr>
              <a:t>E </a:t>
            </a:r>
            <a:r>
              <a:rPr lang="fr-FR" sz="4400" dirty="0">
                <a:solidFill>
                  <a:srgbClr val="FF0000"/>
                </a:solidFill>
              </a:rPr>
              <a:t>– L’éléphant (il fait environ 3 m)</a:t>
            </a:r>
          </a:p>
        </p:txBody>
      </p:sp>
      <p:pic>
        <p:nvPicPr>
          <p:cNvPr id="1026" name="Picture 2" descr="crée une image photoréaliste un éléphant à côté d'un cheval en respectant les tailles et proportions réelles">
            <a:extLst>
              <a:ext uri="{FF2B5EF4-FFF2-40B4-BE49-F238E27FC236}">
                <a16:creationId xmlns:a16="http://schemas.microsoft.com/office/drawing/2014/main" id="{418BE0F1-EBB9-1C77-9BAA-31BB946E8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619102"/>
            <a:ext cx="4238897" cy="423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01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92002"/>
            <a:ext cx="8374673" cy="988409"/>
          </a:xfrm>
        </p:spPr>
        <p:txBody>
          <a:bodyPr>
            <a:noAutofit/>
          </a:bodyPr>
          <a:lstStyle/>
          <a:p>
            <a:r>
              <a:rPr lang="fr-FR" dirty="0"/>
              <a:t>Quelle est environ la hauteur d’une porte?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3BA37B8-14ED-41EF-8193-CF3B8D451C06}"/>
              </a:ext>
            </a:extLst>
          </p:cNvPr>
          <p:cNvSpPr txBox="1">
            <a:spLocks/>
          </p:cNvSpPr>
          <p:nvPr/>
        </p:nvSpPr>
        <p:spPr>
          <a:xfrm>
            <a:off x="742499" y="1581936"/>
            <a:ext cx="8082381" cy="1302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/>
              <a:t>a)</a:t>
            </a:r>
            <a:r>
              <a:rPr lang="fr-FR" sz="4400" dirty="0"/>
              <a:t> Environ 3 mètres </a:t>
            </a:r>
          </a:p>
          <a:p>
            <a:r>
              <a:rPr lang="fr-FR" sz="4400" b="1" dirty="0"/>
              <a:t>b)</a:t>
            </a:r>
            <a:r>
              <a:rPr lang="fr-FR" sz="4400" dirty="0"/>
              <a:t> Environ 2 mètres </a:t>
            </a:r>
          </a:p>
        </p:txBody>
      </p:sp>
    </p:spTree>
    <p:extLst>
      <p:ext uri="{BB962C8B-B14F-4D97-AF65-F5344CB8AC3E}">
        <p14:creationId xmlns:p14="http://schemas.microsoft.com/office/powerpoint/2010/main" val="4233403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471341"/>
          </a:xfrm>
        </p:spPr>
        <p:txBody>
          <a:bodyPr>
            <a:no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3BA37B8-14ED-41EF-8193-CF3B8D451C06}"/>
              </a:ext>
            </a:extLst>
          </p:cNvPr>
          <p:cNvSpPr txBox="1">
            <a:spLocks/>
          </p:cNvSpPr>
          <p:nvPr/>
        </p:nvSpPr>
        <p:spPr>
          <a:xfrm>
            <a:off x="490895" y="913140"/>
            <a:ext cx="8082381" cy="595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b="1" dirty="0">
                <a:solidFill>
                  <a:srgbClr val="FF0000"/>
                </a:solidFill>
              </a:rPr>
              <a:t>b)</a:t>
            </a:r>
            <a:r>
              <a:rPr lang="fr-FR" sz="4400" dirty="0">
                <a:solidFill>
                  <a:srgbClr val="FF0000"/>
                </a:solidFill>
              </a:rPr>
              <a:t> Environ 2 mètres (deux règles)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C14F570-26D9-8780-60DB-0F36B93B0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6"/>
          <a:stretch/>
        </p:blipFill>
        <p:spPr>
          <a:xfrm>
            <a:off x="3086522" y="1915884"/>
            <a:ext cx="2970955" cy="485502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BE2964C-73F4-2936-92EB-FC97B514FC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861">
            <a:off x="2424230" y="4469699"/>
            <a:ext cx="1978651" cy="197865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E42E0AA-244A-E90A-AA83-41ECD34A68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861">
            <a:off x="2390363" y="2079196"/>
            <a:ext cx="1978651" cy="197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90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</TotalTime>
  <Words>211</Words>
  <Application>Microsoft Office PowerPoint</Application>
  <PresentationFormat>Affichage à l'écran (4:3)</PresentationFormat>
  <Paragraphs>53</Paragraphs>
  <Slides>13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Qu’est-ce qui est le plus long entre un bus et une voiture ? </vt:lpstr>
      <vt:lpstr>Correction</vt:lpstr>
      <vt:lpstr>Quelle est sa longueur approximative ? </vt:lpstr>
      <vt:lpstr>Correction</vt:lpstr>
      <vt:lpstr>Qu’est-ce qui est le plus haut entre un éléphant et un cheval ?  </vt:lpstr>
      <vt:lpstr>Correction</vt:lpstr>
      <vt:lpstr>Quelle est environ la hauteur d’une porte? </vt:lpstr>
      <vt:lpstr>Correction</vt:lpstr>
      <vt:lpstr>Qu’est-ce qui est le plus long entre ta main et ton pied ? </vt:lpstr>
      <vt:lpstr>Correction</vt:lpstr>
      <vt:lpstr>Qu’est-ce qui est le plus haut entre la tour Eiffel et un immeuble de 13 étages ?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53</cp:revision>
  <dcterms:created xsi:type="dcterms:W3CDTF">2023-02-07T14:55:57Z</dcterms:created>
  <dcterms:modified xsi:type="dcterms:W3CDTF">2026-06-27T13:45:45Z</dcterms:modified>
</cp:coreProperties>
</file>