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89" r:id="rId2"/>
    <p:sldId id="291" r:id="rId3"/>
    <p:sldId id="290" r:id="rId4"/>
    <p:sldId id="292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-1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lire </a:t>
              </a:r>
              <a:r>
                <a:rPr lang="fr-FR" sz="3200" b="1">
                  <a:solidFill>
                    <a:schemeClr val="bg1"/>
                  </a:solidFill>
                </a:rPr>
                <a:t>un diagramme.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902EC48-E615-A6A8-1FB5-C669E3570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94" y="1236130"/>
            <a:ext cx="8179412" cy="48089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58B98FE-FC7D-0626-AC01-6B288FF60F31}"/>
              </a:ext>
            </a:extLst>
          </p:cNvPr>
          <p:cNvSpPr/>
          <p:nvPr/>
        </p:nvSpPr>
        <p:spPr>
          <a:xfrm>
            <a:off x="997505" y="5663294"/>
            <a:ext cx="7254240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37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902EC48-E615-A6A8-1FB5-C669E3570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94" y="1236130"/>
            <a:ext cx="8179412" cy="48089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E6115D6B-6C41-3120-340C-3FEF19C1FB38}"/>
              </a:ext>
            </a:extLst>
          </p:cNvPr>
          <p:cNvSpPr/>
          <p:nvPr/>
        </p:nvSpPr>
        <p:spPr>
          <a:xfrm rot="16200000">
            <a:off x="-1488636" y="3435848"/>
            <a:ext cx="4280169" cy="51521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388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902EC48-E615-A6A8-1FB5-C669E3570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94" y="1245655"/>
            <a:ext cx="8179412" cy="48089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81" y="348218"/>
            <a:ext cx="848797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le diagramme.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E6B8934-27C6-6265-D12E-DC6AD7B560ED}"/>
              </a:ext>
            </a:extLst>
          </p:cNvPr>
          <p:cNvCxnSpPr>
            <a:cxnSpLocks/>
          </p:cNvCxnSpPr>
          <p:nvPr/>
        </p:nvCxnSpPr>
        <p:spPr>
          <a:xfrm flipH="1">
            <a:off x="844851" y="2240521"/>
            <a:ext cx="7156149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BC51557-AB88-C2C1-DA7B-95693837A87C}"/>
              </a:ext>
            </a:extLst>
          </p:cNvPr>
          <p:cNvCxnSpPr>
            <a:cxnSpLocks/>
          </p:cNvCxnSpPr>
          <p:nvPr/>
        </p:nvCxnSpPr>
        <p:spPr>
          <a:xfrm flipH="1">
            <a:off x="811032" y="2665911"/>
            <a:ext cx="3282601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FCA8F7F-EB49-4FAF-FC0F-A810EFAAB4B9}"/>
              </a:ext>
            </a:extLst>
          </p:cNvPr>
          <p:cNvCxnSpPr>
            <a:cxnSpLocks/>
          </p:cNvCxnSpPr>
          <p:nvPr/>
        </p:nvCxnSpPr>
        <p:spPr>
          <a:xfrm flipH="1">
            <a:off x="844851" y="3289443"/>
            <a:ext cx="1284516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35DC240C-6B0C-73F1-589E-B7C8D7898D39}"/>
              </a:ext>
            </a:extLst>
          </p:cNvPr>
          <p:cNvCxnSpPr>
            <a:cxnSpLocks/>
          </p:cNvCxnSpPr>
          <p:nvPr/>
        </p:nvCxnSpPr>
        <p:spPr>
          <a:xfrm flipH="1">
            <a:off x="811032" y="4126674"/>
            <a:ext cx="522781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9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18</Words>
  <Application>Microsoft Office PowerPoint</Application>
  <PresentationFormat>Affichage à l'écran 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le diagramme.</vt:lpstr>
      <vt:lpstr>Observe le diagramme.</vt:lpstr>
      <vt:lpstr>Observe le diagramme.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47</cp:revision>
  <dcterms:created xsi:type="dcterms:W3CDTF">2023-02-07T14:55:57Z</dcterms:created>
  <dcterms:modified xsi:type="dcterms:W3CDTF">2026-06-27T12:35:17Z</dcterms:modified>
</cp:coreProperties>
</file>