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5" r:id="rId2"/>
    <p:sldId id="273" r:id="rId3"/>
    <p:sldId id="306" r:id="rId4"/>
    <p:sldId id="307" r:id="rId5"/>
    <p:sldId id="308" r:id="rId6"/>
    <p:sldId id="309" r:id="rId7"/>
    <p:sldId id="31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391"/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1" autoAdjust="0"/>
    <p:restoredTop sz="94660"/>
  </p:normalViewPr>
  <p:slideViewPr>
    <p:cSldViewPr snapToGrid="0">
      <p:cViewPr>
        <p:scale>
          <a:sx n="150" d="100"/>
          <a:sy n="150" d="100"/>
        </p:scale>
        <p:origin x="-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diviser un nombre décimal par 10.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142 ÷ 10 = </a:t>
            </a:r>
            <a:r>
              <a:rPr lang="fr-FR" dirty="0"/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05561A-4ED6-86A6-FB80-5461385940D9}"/>
              </a:ext>
            </a:extLst>
          </p:cNvPr>
          <p:cNvSpPr/>
          <p:nvPr/>
        </p:nvSpPr>
        <p:spPr>
          <a:xfrm>
            <a:off x="5166566" y="294902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45B9EE-7A15-DEAA-49BB-D5A7DCBCA2F3}"/>
              </a:ext>
            </a:extLst>
          </p:cNvPr>
          <p:cNvSpPr/>
          <p:nvPr/>
        </p:nvSpPr>
        <p:spPr>
          <a:xfrm>
            <a:off x="5460190" y="294902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01195E-48F0-BC53-3401-765EF1F5EC14}"/>
              </a:ext>
            </a:extLst>
          </p:cNvPr>
          <p:cNvSpPr/>
          <p:nvPr/>
        </p:nvSpPr>
        <p:spPr>
          <a:xfrm>
            <a:off x="3450700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44D806-9504-9A0A-D223-6DE5A02A060C}"/>
              </a:ext>
            </a:extLst>
          </p:cNvPr>
          <p:cNvSpPr/>
          <p:nvPr/>
        </p:nvSpPr>
        <p:spPr>
          <a:xfrm>
            <a:off x="3814958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3F47B59-8E54-BA27-B63B-B1AFA458D518}"/>
              </a:ext>
            </a:extLst>
          </p:cNvPr>
          <p:cNvSpPr/>
          <p:nvPr/>
        </p:nvSpPr>
        <p:spPr>
          <a:xfrm>
            <a:off x="1018625" y="2186314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2F0C9A-3655-046A-1259-C1271823D5F8}"/>
              </a:ext>
            </a:extLst>
          </p:cNvPr>
          <p:cNvSpPr/>
          <p:nvPr/>
        </p:nvSpPr>
        <p:spPr>
          <a:xfrm>
            <a:off x="4179216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748BACA-F412-3982-0FBC-145E1819D171}"/>
              </a:ext>
            </a:extLst>
          </p:cNvPr>
          <p:cNvSpPr/>
          <p:nvPr/>
        </p:nvSpPr>
        <p:spPr>
          <a:xfrm>
            <a:off x="4546050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41ABE754-EB6E-792B-DD95-2B213C6E16B7}"/>
              </a:ext>
            </a:extLst>
          </p:cNvPr>
          <p:cNvSpPr txBox="1"/>
          <p:nvPr/>
        </p:nvSpPr>
        <p:spPr>
          <a:xfrm>
            <a:off x="1674882" y="5093244"/>
            <a:ext cx="61743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Pour diviser par 10, je partage  chaque élément en 10.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142 ÷ 10 = </a:t>
            </a:r>
            <a:r>
              <a:rPr lang="fr-FR" dirty="0"/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01195E-48F0-BC53-3401-765EF1F5EC14}"/>
              </a:ext>
            </a:extLst>
          </p:cNvPr>
          <p:cNvSpPr/>
          <p:nvPr/>
        </p:nvSpPr>
        <p:spPr>
          <a:xfrm>
            <a:off x="3450700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44D806-9504-9A0A-D223-6DE5A02A060C}"/>
              </a:ext>
            </a:extLst>
          </p:cNvPr>
          <p:cNvSpPr/>
          <p:nvPr/>
        </p:nvSpPr>
        <p:spPr>
          <a:xfrm>
            <a:off x="3814958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3F47B59-8E54-BA27-B63B-B1AFA458D518}"/>
              </a:ext>
            </a:extLst>
          </p:cNvPr>
          <p:cNvSpPr/>
          <p:nvPr/>
        </p:nvSpPr>
        <p:spPr>
          <a:xfrm>
            <a:off x="1018625" y="2186314"/>
            <a:ext cx="2160000" cy="216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2F0C9A-3655-046A-1259-C1271823D5F8}"/>
              </a:ext>
            </a:extLst>
          </p:cNvPr>
          <p:cNvSpPr/>
          <p:nvPr/>
        </p:nvSpPr>
        <p:spPr>
          <a:xfrm>
            <a:off x="4179216" y="2167579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748BACA-F412-3982-0FBC-145E1819D171}"/>
              </a:ext>
            </a:extLst>
          </p:cNvPr>
          <p:cNvSpPr/>
          <p:nvPr/>
        </p:nvSpPr>
        <p:spPr>
          <a:xfrm>
            <a:off x="4546050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A48080-8234-4F70-7484-1F909A806A96}"/>
              </a:ext>
            </a:extLst>
          </p:cNvPr>
          <p:cNvSpPr/>
          <p:nvPr/>
        </p:nvSpPr>
        <p:spPr>
          <a:xfrm>
            <a:off x="1015349" y="218543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4E5407-4A8F-0A20-46A4-E065E0EB9A7E}"/>
              </a:ext>
            </a:extLst>
          </p:cNvPr>
          <p:cNvSpPr/>
          <p:nvPr/>
        </p:nvSpPr>
        <p:spPr>
          <a:xfrm>
            <a:off x="1199564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021E04-EF96-1C8D-A1F3-0D79D16F58EA}"/>
              </a:ext>
            </a:extLst>
          </p:cNvPr>
          <p:cNvSpPr/>
          <p:nvPr/>
        </p:nvSpPr>
        <p:spPr>
          <a:xfrm>
            <a:off x="1409730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D709D5-6423-1222-1831-1E1CF8F5DC71}"/>
              </a:ext>
            </a:extLst>
          </p:cNvPr>
          <p:cNvSpPr/>
          <p:nvPr/>
        </p:nvSpPr>
        <p:spPr>
          <a:xfrm>
            <a:off x="1593687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454797-6F70-4503-6C17-FC385C837665}"/>
              </a:ext>
            </a:extLst>
          </p:cNvPr>
          <p:cNvSpPr/>
          <p:nvPr/>
        </p:nvSpPr>
        <p:spPr>
          <a:xfrm>
            <a:off x="1789805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3AE64F-24FE-185F-A9C4-8CFF898E495D}"/>
              </a:ext>
            </a:extLst>
          </p:cNvPr>
          <p:cNvSpPr/>
          <p:nvPr/>
        </p:nvSpPr>
        <p:spPr>
          <a:xfrm>
            <a:off x="1987810" y="2184415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444BCB-21DC-9E4A-683D-69EB791E04F2}"/>
              </a:ext>
            </a:extLst>
          </p:cNvPr>
          <p:cNvSpPr/>
          <p:nvPr/>
        </p:nvSpPr>
        <p:spPr>
          <a:xfrm>
            <a:off x="2172025" y="218340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3DD852-4CCA-6A25-8F06-47B8B3F0342F}"/>
              </a:ext>
            </a:extLst>
          </p:cNvPr>
          <p:cNvSpPr/>
          <p:nvPr/>
        </p:nvSpPr>
        <p:spPr>
          <a:xfrm>
            <a:off x="2382191" y="218340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548DE9-33A4-D13B-2CE4-887ED9E2D9F6}"/>
              </a:ext>
            </a:extLst>
          </p:cNvPr>
          <p:cNvSpPr/>
          <p:nvPr/>
        </p:nvSpPr>
        <p:spPr>
          <a:xfrm>
            <a:off x="2566148" y="218340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A7D2CF-DC7A-7482-B401-E53F05854EEB}"/>
              </a:ext>
            </a:extLst>
          </p:cNvPr>
          <p:cNvSpPr/>
          <p:nvPr/>
        </p:nvSpPr>
        <p:spPr>
          <a:xfrm>
            <a:off x="2762266" y="218340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E8BF0E-9C75-1389-68A2-DC3F6436141A}"/>
              </a:ext>
            </a:extLst>
          </p:cNvPr>
          <p:cNvSpPr/>
          <p:nvPr/>
        </p:nvSpPr>
        <p:spPr>
          <a:xfrm>
            <a:off x="3456470" y="411157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2E73381-9D7F-B854-4819-19F30D93E654}"/>
              </a:ext>
            </a:extLst>
          </p:cNvPr>
          <p:cNvSpPr/>
          <p:nvPr/>
        </p:nvSpPr>
        <p:spPr>
          <a:xfrm>
            <a:off x="3459046" y="389304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FD14AC4-5F10-659A-A47C-B2E92F1C82F1}"/>
              </a:ext>
            </a:extLst>
          </p:cNvPr>
          <p:cNvSpPr/>
          <p:nvPr/>
        </p:nvSpPr>
        <p:spPr>
          <a:xfrm>
            <a:off x="3459046" y="367501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E604274-E277-7F2A-DF0F-5E04D88A1555}"/>
              </a:ext>
            </a:extLst>
          </p:cNvPr>
          <p:cNvSpPr/>
          <p:nvPr/>
        </p:nvSpPr>
        <p:spPr>
          <a:xfrm>
            <a:off x="3456470" y="345799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F22EC0-5109-3696-F444-012803B32F9F}"/>
              </a:ext>
            </a:extLst>
          </p:cNvPr>
          <p:cNvSpPr/>
          <p:nvPr/>
        </p:nvSpPr>
        <p:spPr>
          <a:xfrm>
            <a:off x="3451498" y="325883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9B73E2-999C-DA82-D2A6-6C5235478D8C}"/>
              </a:ext>
            </a:extLst>
          </p:cNvPr>
          <p:cNvSpPr/>
          <p:nvPr/>
        </p:nvSpPr>
        <p:spPr>
          <a:xfrm>
            <a:off x="3454074" y="304030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5DFF9E7-65D6-5B17-36FA-86FC42B8F4FD}"/>
              </a:ext>
            </a:extLst>
          </p:cNvPr>
          <p:cNvSpPr/>
          <p:nvPr/>
        </p:nvSpPr>
        <p:spPr>
          <a:xfrm>
            <a:off x="3454074" y="282227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06DA692-9B22-BD58-C10C-1FEC29F5410B}"/>
              </a:ext>
            </a:extLst>
          </p:cNvPr>
          <p:cNvSpPr/>
          <p:nvPr/>
        </p:nvSpPr>
        <p:spPr>
          <a:xfrm>
            <a:off x="3451498" y="260525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5D201A5-D2BD-295B-665E-27ECF3DE624B}"/>
              </a:ext>
            </a:extLst>
          </p:cNvPr>
          <p:cNvSpPr/>
          <p:nvPr/>
        </p:nvSpPr>
        <p:spPr>
          <a:xfrm>
            <a:off x="3459046" y="240163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C03CF47-DBB6-53B0-22F9-0389537797BA}"/>
              </a:ext>
            </a:extLst>
          </p:cNvPr>
          <p:cNvSpPr/>
          <p:nvPr/>
        </p:nvSpPr>
        <p:spPr>
          <a:xfrm>
            <a:off x="3456470" y="218461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C2A8A7C-F67E-FDA6-7039-19214291C38B}"/>
              </a:ext>
            </a:extLst>
          </p:cNvPr>
          <p:cNvSpPr/>
          <p:nvPr/>
        </p:nvSpPr>
        <p:spPr>
          <a:xfrm>
            <a:off x="3813725" y="4094542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5790C8D-2D88-5767-7FD9-5B59BD984378}"/>
              </a:ext>
            </a:extLst>
          </p:cNvPr>
          <p:cNvSpPr/>
          <p:nvPr/>
        </p:nvSpPr>
        <p:spPr>
          <a:xfrm>
            <a:off x="3816301" y="387600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96373D9-8ED5-E7BD-94FC-014E0CD596C2}"/>
              </a:ext>
            </a:extLst>
          </p:cNvPr>
          <p:cNvSpPr/>
          <p:nvPr/>
        </p:nvSpPr>
        <p:spPr>
          <a:xfrm>
            <a:off x="3816301" y="365797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4EBBB0F-0F1C-3D1D-4E37-5FC9263FEC30}"/>
              </a:ext>
            </a:extLst>
          </p:cNvPr>
          <p:cNvSpPr/>
          <p:nvPr/>
        </p:nvSpPr>
        <p:spPr>
          <a:xfrm>
            <a:off x="3813725" y="344095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12083CD-0BBD-D6A6-9E56-C899B8625545}"/>
              </a:ext>
            </a:extLst>
          </p:cNvPr>
          <p:cNvSpPr/>
          <p:nvPr/>
        </p:nvSpPr>
        <p:spPr>
          <a:xfrm>
            <a:off x="3808753" y="3241802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73D03DA-2DC0-BC48-D5E7-0736BDB87DAC}"/>
              </a:ext>
            </a:extLst>
          </p:cNvPr>
          <p:cNvSpPr/>
          <p:nvPr/>
        </p:nvSpPr>
        <p:spPr>
          <a:xfrm>
            <a:off x="3811329" y="302326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4D2B0E9-7EA3-5E54-3CF8-3B971BCE4D19}"/>
              </a:ext>
            </a:extLst>
          </p:cNvPr>
          <p:cNvSpPr/>
          <p:nvPr/>
        </p:nvSpPr>
        <p:spPr>
          <a:xfrm>
            <a:off x="3811329" y="280523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11910CF-7775-80B8-5D80-20E98A7BB19F}"/>
              </a:ext>
            </a:extLst>
          </p:cNvPr>
          <p:cNvSpPr/>
          <p:nvPr/>
        </p:nvSpPr>
        <p:spPr>
          <a:xfrm>
            <a:off x="3808753" y="258821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6C06CFE-C4A0-A3FD-CFAB-5EFA824273E9}"/>
              </a:ext>
            </a:extLst>
          </p:cNvPr>
          <p:cNvSpPr/>
          <p:nvPr/>
        </p:nvSpPr>
        <p:spPr>
          <a:xfrm>
            <a:off x="3816301" y="238459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DC6F4D4-3245-FEBE-8D1E-F055BC3442CE}"/>
              </a:ext>
            </a:extLst>
          </p:cNvPr>
          <p:cNvSpPr/>
          <p:nvPr/>
        </p:nvSpPr>
        <p:spPr>
          <a:xfrm>
            <a:off x="3813725" y="216757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9F98E6B-1CF4-8795-05ED-93DAD48A3F0D}"/>
              </a:ext>
            </a:extLst>
          </p:cNvPr>
          <p:cNvSpPr/>
          <p:nvPr/>
        </p:nvSpPr>
        <p:spPr>
          <a:xfrm>
            <a:off x="4177536" y="409200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5CA287F-6FFB-033D-BDED-F068151DD4EE}"/>
              </a:ext>
            </a:extLst>
          </p:cNvPr>
          <p:cNvSpPr/>
          <p:nvPr/>
        </p:nvSpPr>
        <p:spPr>
          <a:xfrm>
            <a:off x="4180112" y="387346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CAE647C-7735-FCA0-EC5C-3117B65A839F}"/>
              </a:ext>
            </a:extLst>
          </p:cNvPr>
          <p:cNvSpPr/>
          <p:nvPr/>
        </p:nvSpPr>
        <p:spPr>
          <a:xfrm>
            <a:off x="4180112" y="365543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73AF55D-D7D0-5641-4D5D-867D768E353E}"/>
              </a:ext>
            </a:extLst>
          </p:cNvPr>
          <p:cNvSpPr/>
          <p:nvPr/>
        </p:nvSpPr>
        <p:spPr>
          <a:xfrm>
            <a:off x="4177536" y="343842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BF67AD4-4A5B-D3C4-9D83-451172679BA1}"/>
              </a:ext>
            </a:extLst>
          </p:cNvPr>
          <p:cNvSpPr/>
          <p:nvPr/>
        </p:nvSpPr>
        <p:spPr>
          <a:xfrm>
            <a:off x="4172564" y="323926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2D41381-3F07-403C-7943-D8E052330B5D}"/>
              </a:ext>
            </a:extLst>
          </p:cNvPr>
          <p:cNvSpPr/>
          <p:nvPr/>
        </p:nvSpPr>
        <p:spPr>
          <a:xfrm>
            <a:off x="4175140" y="302072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4B3AEB5-315F-E580-51AC-5BF0D11C7893}"/>
              </a:ext>
            </a:extLst>
          </p:cNvPr>
          <p:cNvSpPr/>
          <p:nvPr/>
        </p:nvSpPr>
        <p:spPr>
          <a:xfrm>
            <a:off x="4175140" y="280269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70D6560-9144-7681-09C1-2E048A352B29}"/>
              </a:ext>
            </a:extLst>
          </p:cNvPr>
          <p:cNvSpPr/>
          <p:nvPr/>
        </p:nvSpPr>
        <p:spPr>
          <a:xfrm>
            <a:off x="4172564" y="258568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1A3CB41-3D26-F426-0743-46E969CA28A1}"/>
              </a:ext>
            </a:extLst>
          </p:cNvPr>
          <p:cNvSpPr/>
          <p:nvPr/>
        </p:nvSpPr>
        <p:spPr>
          <a:xfrm>
            <a:off x="4180112" y="2382056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29DD7AB-DFB5-8117-F6E3-D5C41D0FFE7E}"/>
              </a:ext>
            </a:extLst>
          </p:cNvPr>
          <p:cNvSpPr/>
          <p:nvPr/>
        </p:nvSpPr>
        <p:spPr>
          <a:xfrm>
            <a:off x="4177536" y="2165041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0D67F54-DFF7-D1B0-1277-E81E6842BE8C}"/>
              </a:ext>
            </a:extLst>
          </p:cNvPr>
          <p:cNvSpPr/>
          <p:nvPr/>
        </p:nvSpPr>
        <p:spPr>
          <a:xfrm>
            <a:off x="4545870" y="4128923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004F53D-4508-1A52-D815-CCA75EA22C90}"/>
              </a:ext>
            </a:extLst>
          </p:cNvPr>
          <p:cNvSpPr/>
          <p:nvPr/>
        </p:nvSpPr>
        <p:spPr>
          <a:xfrm>
            <a:off x="4548446" y="3910385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E34BC54-F248-FFE0-28B3-B2D1C262A95D}"/>
              </a:ext>
            </a:extLst>
          </p:cNvPr>
          <p:cNvSpPr/>
          <p:nvPr/>
        </p:nvSpPr>
        <p:spPr>
          <a:xfrm>
            <a:off x="4548446" y="3692355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C0C77C6-8CE4-B308-3A14-D3999F83C418}"/>
              </a:ext>
            </a:extLst>
          </p:cNvPr>
          <p:cNvSpPr/>
          <p:nvPr/>
        </p:nvSpPr>
        <p:spPr>
          <a:xfrm>
            <a:off x="4545870" y="3475340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2BCADD7-18FE-ED80-8D74-BBF6313C7CD2}"/>
              </a:ext>
            </a:extLst>
          </p:cNvPr>
          <p:cNvSpPr/>
          <p:nvPr/>
        </p:nvSpPr>
        <p:spPr>
          <a:xfrm>
            <a:off x="4540898" y="3276183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9D23BEB-074B-41F0-531B-C3E711FEF463}"/>
              </a:ext>
            </a:extLst>
          </p:cNvPr>
          <p:cNvSpPr/>
          <p:nvPr/>
        </p:nvSpPr>
        <p:spPr>
          <a:xfrm>
            <a:off x="4543474" y="3057645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2A96CF7-3A53-0858-5D50-D82299BA6FD2}"/>
              </a:ext>
            </a:extLst>
          </p:cNvPr>
          <p:cNvSpPr/>
          <p:nvPr/>
        </p:nvSpPr>
        <p:spPr>
          <a:xfrm>
            <a:off x="4543474" y="2839615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8D607CD-436C-5E88-1F3C-D6C03B5396C3}"/>
              </a:ext>
            </a:extLst>
          </p:cNvPr>
          <p:cNvSpPr/>
          <p:nvPr/>
        </p:nvSpPr>
        <p:spPr>
          <a:xfrm>
            <a:off x="4540898" y="2622600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2A29C8D-C3E5-6E88-1C73-1BBCF18F3475}"/>
              </a:ext>
            </a:extLst>
          </p:cNvPr>
          <p:cNvSpPr/>
          <p:nvPr/>
        </p:nvSpPr>
        <p:spPr>
          <a:xfrm>
            <a:off x="4548446" y="2418975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FCB0EE7-F1DD-9C6E-E338-7172B43B0454}"/>
              </a:ext>
            </a:extLst>
          </p:cNvPr>
          <p:cNvSpPr/>
          <p:nvPr/>
        </p:nvSpPr>
        <p:spPr>
          <a:xfrm>
            <a:off x="4545870" y="2201960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50FA43D-7021-DE40-A14B-B39964AAC328}"/>
              </a:ext>
            </a:extLst>
          </p:cNvPr>
          <p:cNvSpPr/>
          <p:nvPr/>
        </p:nvSpPr>
        <p:spPr>
          <a:xfrm>
            <a:off x="5460190" y="294902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45B9EE-7A15-DEAA-49BB-D5A7DCBCA2F3}"/>
              </a:ext>
            </a:extLst>
          </p:cNvPr>
          <p:cNvSpPr/>
          <p:nvPr/>
        </p:nvSpPr>
        <p:spPr>
          <a:xfrm>
            <a:off x="5450695" y="294902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6E5CC70-A86D-8947-3186-23E42AFCFB04}"/>
              </a:ext>
            </a:extLst>
          </p:cNvPr>
          <p:cNvSpPr/>
          <p:nvPr/>
        </p:nvSpPr>
        <p:spPr>
          <a:xfrm>
            <a:off x="5449861" y="2950437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AB9831B-2E58-AFFC-11FA-0C2D14432F44}"/>
              </a:ext>
            </a:extLst>
          </p:cNvPr>
          <p:cNvSpPr/>
          <p:nvPr/>
        </p:nvSpPr>
        <p:spPr>
          <a:xfrm>
            <a:off x="5445583" y="2950437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90A4DE6-DD0C-5693-56AD-95318D6F8FD2}"/>
              </a:ext>
            </a:extLst>
          </p:cNvPr>
          <p:cNvSpPr/>
          <p:nvPr/>
        </p:nvSpPr>
        <p:spPr>
          <a:xfrm>
            <a:off x="5467183" y="2949026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DCBEECC-23C9-015C-BE24-0ADADB9395DF}"/>
              </a:ext>
            </a:extLst>
          </p:cNvPr>
          <p:cNvSpPr/>
          <p:nvPr/>
        </p:nvSpPr>
        <p:spPr>
          <a:xfrm>
            <a:off x="5515961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CD192860-9B9B-FE7E-2B44-2C35F6688794}"/>
              </a:ext>
            </a:extLst>
          </p:cNvPr>
          <p:cNvSpPr/>
          <p:nvPr/>
        </p:nvSpPr>
        <p:spPr>
          <a:xfrm>
            <a:off x="5491724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C13C4B7-22F3-5A55-3775-474A48A17A9A}"/>
              </a:ext>
            </a:extLst>
          </p:cNvPr>
          <p:cNvSpPr/>
          <p:nvPr/>
        </p:nvSpPr>
        <p:spPr>
          <a:xfrm>
            <a:off x="5543139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6979122-BEFF-8E72-056E-D2821E91B771}"/>
              </a:ext>
            </a:extLst>
          </p:cNvPr>
          <p:cNvSpPr/>
          <p:nvPr/>
        </p:nvSpPr>
        <p:spPr>
          <a:xfrm>
            <a:off x="5567834" y="2950437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F0BB9B6-88D9-5ED5-EEF5-40C7E125A299}"/>
              </a:ext>
            </a:extLst>
          </p:cNvPr>
          <p:cNvSpPr/>
          <p:nvPr/>
        </p:nvSpPr>
        <p:spPr>
          <a:xfrm>
            <a:off x="5589434" y="2949026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A52A607-BB3E-2D94-886E-6D6152928952}"/>
              </a:ext>
            </a:extLst>
          </p:cNvPr>
          <p:cNvSpPr/>
          <p:nvPr/>
        </p:nvSpPr>
        <p:spPr>
          <a:xfrm>
            <a:off x="5638212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A4E06EB-2DEB-56D2-7BCD-8B97618B92C6}"/>
              </a:ext>
            </a:extLst>
          </p:cNvPr>
          <p:cNvSpPr/>
          <p:nvPr/>
        </p:nvSpPr>
        <p:spPr>
          <a:xfrm>
            <a:off x="5613975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6731211E-0D6F-FC5A-41BF-0E7A086B8B87}"/>
              </a:ext>
            </a:extLst>
          </p:cNvPr>
          <p:cNvSpPr/>
          <p:nvPr/>
        </p:nvSpPr>
        <p:spPr>
          <a:xfrm>
            <a:off x="5665390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46709C1B-D1B2-068B-39D0-8C1E75D23B8A}"/>
              </a:ext>
            </a:extLst>
          </p:cNvPr>
          <p:cNvSpPr/>
          <p:nvPr/>
        </p:nvSpPr>
        <p:spPr>
          <a:xfrm>
            <a:off x="5166566" y="2949026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05561A-4ED6-86A6-FB80-5461385940D9}"/>
              </a:ext>
            </a:extLst>
          </p:cNvPr>
          <p:cNvSpPr/>
          <p:nvPr/>
        </p:nvSpPr>
        <p:spPr>
          <a:xfrm>
            <a:off x="5151003" y="2947615"/>
            <a:ext cx="216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6B4AEA9-8D59-A039-F965-CC74B33EEC19}"/>
              </a:ext>
            </a:extLst>
          </p:cNvPr>
          <p:cNvSpPr/>
          <p:nvPr/>
        </p:nvSpPr>
        <p:spPr>
          <a:xfrm>
            <a:off x="5146725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4670D42-2ABA-0BD1-A4B7-A8F30D7E68D7}"/>
              </a:ext>
            </a:extLst>
          </p:cNvPr>
          <p:cNvSpPr/>
          <p:nvPr/>
        </p:nvSpPr>
        <p:spPr>
          <a:xfrm>
            <a:off x="5168325" y="2946204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B760D66-F240-792C-4740-BA5FC8CCDFE5}"/>
              </a:ext>
            </a:extLst>
          </p:cNvPr>
          <p:cNvSpPr/>
          <p:nvPr/>
        </p:nvSpPr>
        <p:spPr>
          <a:xfrm>
            <a:off x="5217103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E87DC39-F859-8208-40C9-15722C0F974A}"/>
              </a:ext>
            </a:extLst>
          </p:cNvPr>
          <p:cNvSpPr/>
          <p:nvPr/>
        </p:nvSpPr>
        <p:spPr>
          <a:xfrm>
            <a:off x="5192866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C8795FF-54F4-765B-659E-0558FB68CC4B}"/>
              </a:ext>
            </a:extLst>
          </p:cNvPr>
          <p:cNvSpPr/>
          <p:nvPr/>
        </p:nvSpPr>
        <p:spPr>
          <a:xfrm>
            <a:off x="5244281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0A08995-702A-6687-9980-10B964767A10}"/>
              </a:ext>
            </a:extLst>
          </p:cNvPr>
          <p:cNvSpPr/>
          <p:nvPr/>
        </p:nvSpPr>
        <p:spPr>
          <a:xfrm>
            <a:off x="5268976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021AE53-0489-0466-7312-1B99C8E3C55E}"/>
              </a:ext>
            </a:extLst>
          </p:cNvPr>
          <p:cNvSpPr/>
          <p:nvPr/>
        </p:nvSpPr>
        <p:spPr>
          <a:xfrm>
            <a:off x="5290576" y="2946204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A42ABB0-A317-A7B6-2BDF-43616446C04D}"/>
              </a:ext>
            </a:extLst>
          </p:cNvPr>
          <p:cNvSpPr/>
          <p:nvPr/>
        </p:nvSpPr>
        <p:spPr>
          <a:xfrm>
            <a:off x="5339354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C119F56-86D9-78AD-02C8-9DB3506789A9}"/>
              </a:ext>
            </a:extLst>
          </p:cNvPr>
          <p:cNvSpPr/>
          <p:nvPr/>
        </p:nvSpPr>
        <p:spPr>
          <a:xfrm>
            <a:off x="5315117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DE3DC97-0E79-D821-E610-68BB0E57D2A5}"/>
              </a:ext>
            </a:extLst>
          </p:cNvPr>
          <p:cNvSpPr/>
          <p:nvPr/>
        </p:nvSpPr>
        <p:spPr>
          <a:xfrm>
            <a:off x="5366532" y="2944793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CFB6E48A-B351-FDB5-E9C5-64B57D611343}"/>
              </a:ext>
            </a:extLst>
          </p:cNvPr>
          <p:cNvSpPr txBox="1"/>
          <p:nvPr/>
        </p:nvSpPr>
        <p:spPr>
          <a:xfrm>
            <a:off x="1669730" y="5088910"/>
            <a:ext cx="6174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Puis j’en garde un seul.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258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17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6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142 ÷ 10 = </a:t>
            </a:r>
            <a:r>
              <a:rPr lang="fr-FR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A48080-8234-4F70-7484-1F909A806A96}"/>
              </a:ext>
            </a:extLst>
          </p:cNvPr>
          <p:cNvSpPr/>
          <p:nvPr/>
        </p:nvSpPr>
        <p:spPr>
          <a:xfrm>
            <a:off x="1015349" y="2185430"/>
            <a:ext cx="216000" cy="216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E8BF0E-9C75-1389-68A2-DC3F6436141A}"/>
              </a:ext>
            </a:extLst>
          </p:cNvPr>
          <p:cNvSpPr/>
          <p:nvPr/>
        </p:nvSpPr>
        <p:spPr>
          <a:xfrm>
            <a:off x="3456470" y="4111579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C2A8A7C-F67E-FDA6-7039-19214291C38B}"/>
              </a:ext>
            </a:extLst>
          </p:cNvPr>
          <p:cNvSpPr/>
          <p:nvPr/>
        </p:nvSpPr>
        <p:spPr>
          <a:xfrm>
            <a:off x="3813725" y="4094542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9F98E6B-1CF4-8795-05ED-93DAD48A3F0D}"/>
              </a:ext>
            </a:extLst>
          </p:cNvPr>
          <p:cNvSpPr/>
          <p:nvPr/>
        </p:nvSpPr>
        <p:spPr>
          <a:xfrm>
            <a:off x="4177536" y="4092004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0D67F54-DFF7-D1B0-1277-E81E6842BE8C}"/>
              </a:ext>
            </a:extLst>
          </p:cNvPr>
          <p:cNvSpPr/>
          <p:nvPr/>
        </p:nvSpPr>
        <p:spPr>
          <a:xfrm>
            <a:off x="4545870" y="4128923"/>
            <a:ext cx="216000" cy="216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6B4AEA9-8D59-A039-F965-CC74B33EEC19}"/>
              </a:ext>
            </a:extLst>
          </p:cNvPr>
          <p:cNvSpPr/>
          <p:nvPr/>
        </p:nvSpPr>
        <p:spPr>
          <a:xfrm>
            <a:off x="5146725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4670D42-2ABA-0BD1-A4B7-A8F30D7E68D7}"/>
              </a:ext>
            </a:extLst>
          </p:cNvPr>
          <p:cNvSpPr/>
          <p:nvPr/>
        </p:nvSpPr>
        <p:spPr>
          <a:xfrm>
            <a:off x="5449390" y="2947615"/>
            <a:ext cx="216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CFB6E48A-B351-FDB5-E9C5-64B57D611343}"/>
              </a:ext>
            </a:extLst>
          </p:cNvPr>
          <p:cNvSpPr txBox="1"/>
          <p:nvPr/>
        </p:nvSpPr>
        <p:spPr>
          <a:xfrm>
            <a:off x="265104" y="4970678"/>
            <a:ext cx="87775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Diviser un nombre par 10, c’est donner à chaque chiffre une valeur </a:t>
            </a:r>
            <a:r>
              <a:rPr lang="fr-FR" sz="2800" b="1" dirty="0"/>
              <a:t>10 fois plus petite</a:t>
            </a:r>
            <a:r>
              <a:rPr lang="fr-FR" sz="2800" dirty="0"/>
              <a:t>. </a:t>
            </a:r>
          </a:p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D466D3-3EDD-8251-D217-83489E540E7A}"/>
              </a:ext>
            </a:extLst>
          </p:cNvPr>
          <p:cNvSpPr txBox="1"/>
          <p:nvPr/>
        </p:nvSpPr>
        <p:spPr>
          <a:xfrm>
            <a:off x="4866153" y="1179656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14,2 </a:t>
            </a:r>
            <a:r>
              <a:rPr lang="fr-FR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47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142 ÷ 10 = </a:t>
            </a:r>
            <a:r>
              <a:rPr lang="fr-FR" dirty="0"/>
              <a:t> 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CFB6E48A-B351-FDB5-E9C5-64B57D611343}"/>
              </a:ext>
            </a:extLst>
          </p:cNvPr>
          <p:cNvSpPr txBox="1"/>
          <p:nvPr/>
        </p:nvSpPr>
        <p:spPr>
          <a:xfrm>
            <a:off x="1206584" y="4913697"/>
            <a:ext cx="631816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Les centaines deviennent des dizaines</a:t>
            </a:r>
          </a:p>
          <a:p>
            <a:r>
              <a:rPr lang="fr-FR" sz="2400" dirty="0"/>
              <a:t>Les dizaines deviennent des unités</a:t>
            </a:r>
          </a:p>
          <a:p>
            <a:r>
              <a:rPr lang="fr-FR" sz="2400" dirty="0"/>
              <a:t>Les unités deviennent des dixièmes</a:t>
            </a:r>
          </a:p>
          <a:p>
            <a:r>
              <a:rPr lang="fr-FR" sz="2400" dirty="0"/>
              <a:t>Etc.</a:t>
            </a:r>
          </a:p>
          <a:p>
            <a:pPr algn="ctr"/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D466D3-3EDD-8251-D217-83489E540E7A}"/>
              </a:ext>
            </a:extLst>
          </p:cNvPr>
          <p:cNvSpPr txBox="1"/>
          <p:nvPr/>
        </p:nvSpPr>
        <p:spPr>
          <a:xfrm>
            <a:off x="4866153" y="1179656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14,2 </a:t>
            </a:r>
            <a:r>
              <a:rPr lang="fr-FR" b="1" dirty="0"/>
              <a:t>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3AFA1A9-4F14-980E-1218-F4F1D8F9E9F6}"/>
              </a:ext>
            </a:extLst>
          </p:cNvPr>
          <p:cNvGrpSpPr/>
          <p:nvPr/>
        </p:nvGrpSpPr>
        <p:grpSpPr>
          <a:xfrm>
            <a:off x="2358569" y="2278334"/>
            <a:ext cx="4426862" cy="1421343"/>
            <a:chOff x="2844979" y="4249586"/>
            <a:chExt cx="4426862" cy="142134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D64958-22AC-B68B-D69B-3C8F98ADB832}"/>
                </a:ext>
              </a:extLst>
            </p:cNvPr>
            <p:cNvSpPr/>
            <p:nvPr/>
          </p:nvSpPr>
          <p:spPr>
            <a:xfrm>
              <a:off x="4319784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2751C0E-57FD-38EF-DE3D-13BC3957251E}"/>
                </a:ext>
              </a:extLst>
            </p:cNvPr>
            <p:cNvSpPr/>
            <p:nvPr/>
          </p:nvSpPr>
          <p:spPr>
            <a:xfrm>
              <a:off x="5061101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AA6D74-68B5-0539-DA0F-709D7C44A3DC}"/>
                </a:ext>
              </a:extLst>
            </p:cNvPr>
            <p:cNvSpPr/>
            <p:nvPr/>
          </p:nvSpPr>
          <p:spPr>
            <a:xfrm>
              <a:off x="4319784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6EA6585-4696-C7A7-665B-B8ACC1ADDC7D}"/>
                </a:ext>
              </a:extLst>
            </p:cNvPr>
            <p:cNvSpPr/>
            <p:nvPr/>
          </p:nvSpPr>
          <p:spPr>
            <a:xfrm>
              <a:off x="5061101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CDF303-4BA1-C42E-7B94-3EC047A71571}"/>
                </a:ext>
              </a:extLst>
            </p:cNvPr>
            <p:cNvSpPr/>
            <p:nvPr/>
          </p:nvSpPr>
          <p:spPr>
            <a:xfrm>
              <a:off x="3583686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E03FE7-9AD2-7749-AE37-07A77FCF8C9A}"/>
                </a:ext>
              </a:extLst>
            </p:cNvPr>
            <p:cNvSpPr/>
            <p:nvPr/>
          </p:nvSpPr>
          <p:spPr>
            <a:xfrm>
              <a:off x="358368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90C0723-C0C7-EA49-4571-B5D76E9D2A62}"/>
                </a:ext>
              </a:extLst>
            </p:cNvPr>
            <p:cNvSpPr/>
            <p:nvPr/>
          </p:nvSpPr>
          <p:spPr>
            <a:xfrm>
              <a:off x="2844979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93A632D-0693-C9B5-9320-8FC0250915D8}"/>
                </a:ext>
              </a:extLst>
            </p:cNvPr>
            <p:cNvSpPr/>
            <p:nvPr/>
          </p:nvSpPr>
          <p:spPr>
            <a:xfrm>
              <a:off x="284497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CB062F-14A8-DE44-C009-DE0EFAA1C669}"/>
                </a:ext>
              </a:extLst>
            </p:cNvPr>
            <p:cNvSpPr/>
            <p:nvPr/>
          </p:nvSpPr>
          <p:spPr>
            <a:xfrm>
              <a:off x="5787902" y="4249586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dixièmes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905D7F-0DE7-C40A-4313-4A6B5C8CB692}"/>
                </a:ext>
              </a:extLst>
            </p:cNvPr>
            <p:cNvSpPr/>
            <p:nvPr/>
          </p:nvSpPr>
          <p:spPr>
            <a:xfrm>
              <a:off x="6530523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centièmes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54B81B9-C574-8778-35C8-51A184E42611}"/>
                </a:ext>
              </a:extLst>
            </p:cNvPr>
            <p:cNvSpPr/>
            <p:nvPr/>
          </p:nvSpPr>
          <p:spPr>
            <a:xfrm>
              <a:off x="578920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6EBBA7-2819-78CE-3E27-5D54B636A7DE}"/>
                </a:ext>
              </a:extLst>
            </p:cNvPr>
            <p:cNvSpPr/>
            <p:nvPr/>
          </p:nvSpPr>
          <p:spPr>
            <a:xfrm>
              <a:off x="652921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F82B8E5B-594D-C7B7-B1FC-0E3C44E09B42}"/>
                    </a:ext>
                  </a:extLst>
                </p:cNvPr>
                <p:cNvSpPr txBox="1"/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7" name="ZoneTexte 26">
                  <a:extLst>
                    <a:ext uri="{FF2B5EF4-FFF2-40B4-BE49-F238E27FC236}">
                      <a16:creationId xmlns:a16="http://schemas.microsoft.com/office/drawing/2014/main" id="{FE103E2F-659A-BF10-F591-492AC00722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blipFill>
                  <a:blip r:embed="rId2"/>
                  <a:stretch>
                    <a:fillRect l="-6667" t="-2326" r="-6667" b="-1627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ZoneTexte 21">
                  <a:extLst>
                    <a:ext uri="{FF2B5EF4-FFF2-40B4-BE49-F238E27FC236}">
                      <a16:creationId xmlns:a16="http://schemas.microsoft.com/office/drawing/2014/main" id="{6BC3EA77-3F8C-8338-7489-8048D4355300}"/>
                    </a:ext>
                  </a:extLst>
                </p:cNvPr>
                <p:cNvSpPr txBox="1"/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=0,01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2C5D3CE5-7C62-0B90-162F-9957BBFA91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blipFill>
                  <a:blip r:embed="rId3"/>
                  <a:stretch>
                    <a:fillRect l="-5208" t="-2381" r="-5208" b="-19048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416EF2AD-25BA-1AB7-E6DD-9B4452FB7C31}"/>
              </a:ext>
            </a:extLst>
          </p:cNvPr>
          <p:cNvSpPr txBox="1"/>
          <p:nvPr/>
        </p:nvSpPr>
        <p:spPr>
          <a:xfrm>
            <a:off x="3296736" y="2834385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71ED184-BE0F-2A78-C621-F6FDC63B6B47}"/>
              </a:ext>
            </a:extLst>
          </p:cNvPr>
          <p:cNvSpPr txBox="1"/>
          <p:nvPr/>
        </p:nvSpPr>
        <p:spPr>
          <a:xfrm>
            <a:off x="4020062" y="2823592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CA02BC9-8E5E-2980-48D4-A73B675D39A5}"/>
              </a:ext>
            </a:extLst>
          </p:cNvPr>
          <p:cNvSpPr txBox="1"/>
          <p:nvPr/>
        </p:nvSpPr>
        <p:spPr>
          <a:xfrm>
            <a:off x="4043634" y="3261634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B74391"/>
                </a:solidFill>
              </a:rPr>
              <a:t>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19695C9-2B82-FDB2-7704-7BCED4CB2DC0}"/>
              </a:ext>
            </a:extLst>
          </p:cNvPr>
          <p:cNvSpPr txBox="1"/>
          <p:nvPr/>
        </p:nvSpPr>
        <p:spPr>
          <a:xfrm>
            <a:off x="5473350" y="3236940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B74391"/>
                </a:solidFill>
              </a:rPr>
              <a:t>2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E219C4D2-823D-5887-C3BA-9B782DFDC320}"/>
              </a:ext>
            </a:extLst>
          </p:cNvPr>
          <p:cNvCxnSpPr>
            <a:cxnSpLocks/>
          </p:cNvCxnSpPr>
          <p:nvPr/>
        </p:nvCxnSpPr>
        <p:spPr>
          <a:xfrm>
            <a:off x="5062036" y="3061668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CD2983FD-835F-583A-3119-E915543FBC59}"/>
              </a:ext>
            </a:extLst>
          </p:cNvPr>
          <p:cNvCxnSpPr>
            <a:cxnSpLocks/>
          </p:cNvCxnSpPr>
          <p:nvPr/>
        </p:nvCxnSpPr>
        <p:spPr>
          <a:xfrm>
            <a:off x="3589747" y="3121432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A13CFCA1-EECF-CD15-274B-F51CCDD1DFE0}"/>
              </a:ext>
            </a:extLst>
          </p:cNvPr>
          <p:cNvSpPr txBox="1"/>
          <p:nvPr/>
        </p:nvSpPr>
        <p:spPr>
          <a:xfrm>
            <a:off x="5135725" y="2991792"/>
            <a:ext cx="269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B74391"/>
                </a:solidFill>
              </a:rPr>
              <a:t>,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EDEB5E3-183D-0377-A879-C707E23D2AF9}"/>
              </a:ext>
            </a:extLst>
          </p:cNvPr>
          <p:cNvSpPr txBox="1"/>
          <p:nvPr/>
        </p:nvSpPr>
        <p:spPr>
          <a:xfrm>
            <a:off x="4773302" y="2800989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587E377-91E6-08B1-86E5-C7950C7D8BA6}"/>
              </a:ext>
            </a:extLst>
          </p:cNvPr>
          <p:cNvSpPr txBox="1"/>
          <p:nvPr/>
        </p:nvSpPr>
        <p:spPr>
          <a:xfrm>
            <a:off x="4739807" y="3247164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B74391"/>
                </a:solidFill>
              </a:rPr>
              <a:t>4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38DD7E94-03B0-2265-E615-0A169F4AA50D}"/>
              </a:ext>
            </a:extLst>
          </p:cNvPr>
          <p:cNvCxnSpPr>
            <a:cxnSpLocks/>
          </p:cNvCxnSpPr>
          <p:nvPr/>
        </p:nvCxnSpPr>
        <p:spPr>
          <a:xfrm>
            <a:off x="4293752" y="3101109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507B2078-43E9-CF46-7379-9EC4E4FF12B0}"/>
              </a:ext>
            </a:extLst>
          </p:cNvPr>
          <p:cNvSpPr txBox="1"/>
          <p:nvPr/>
        </p:nvSpPr>
        <p:spPr>
          <a:xfrm>
            <a:off x="351041" y="3892132"/>
            <a:ext cx="8777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Diviser un nombre par 10, c’est donner à chaque chiffre une valeur </a:t>
            </a:r>
            <a:r>
              <a:rPr lang="fr-FR" sz="2400" b="1" dirty="0"/>
              <a:t>10 fois plus petite</a:t>
            </a:r>
            <a:r>
              <a:rPr lang="fr-FR" sz="2400" dirty="0"/>
              <a:t>. </a:t>
            </a:r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772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9" grpId="0"/>
      <p:bldP spid="3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On s’entraine.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139 ÷ 10 = </a:t>
            </a:r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D466D3-3EDD-8251-D217-83489E540E7A}"/>
              </a:ext>
            </a:extLst>
          </p:cNvPr>
          <p:cNvSpPr txBox="1"/>
          <p:nvPr/>
        </p:nvSpPr>
        <p:spPr>
          <a:xfrm>
            <a:off x="4866153" y="1179656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13,9 </a:t>
            </a:r>
            <a:r>
              <a:rPr lang="fr-FR" b="1" dirty="0"/>
              <a:t>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3AFA1A9-4F14-980E-1218-F4F1D8F9E9F6}"/>
              </a:ext>
            </a:extLst>
          </p:cNvPr>
          <p:cNvGrpSpPr/>
          <p:nvPr/>
        </p:nvGrpSpPr>
        <p:grpSpPr>
          <a:xfrm>
            <a:off x="2358569" y="2278334"/>
            <a:ext cx="4426862" cy="1421343"/>
            <a:chOff x="2844979" y="4249586"/>
            <a:chExt cx="4426862" cy="142134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D64958-22AC-B68B-D69B-3C8F98ADB832}"/>
                </a:ext>
              </a:extLst>
            </p:cNvPr>
            <p:cNvSpPr/>
            <p:nvPr/>
          </p:nvSpPr>
          <p:spPr>
            <a:xfrm>
              <a:off x="4319784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2751C0E-57FD-38EF-DE3D-13BC3957251E}"/>
                </a:ext>
              </a:extLst>
            </p:cNvPr>
            <p:cNvSpPr/>
            <p:nvPr/>
          </p:nvSpPr>
          <p:spPr>
            <a:xfrm>
              <a:off x="5061101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AA6D74-68B5-0539-DA0F-709D7C44A3DC}"/>
                </a:ext>
              </a:extLst>
            </p:cNvPr>
            <p:cNvSpPr/>
            <p:nvPr/>
          </p:nvSpPr>
          <p:spPr>
            <a:xfrm>
              <a:off x="4319784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6EA6585-4696-C7A7-665B-B8ACC1ADDC7D}"/>
                </a:ext>
              </a:extLst>
            </p:cNvPr>
            <p:cNvSpPr/>
            <p:nvPr/>
          </p:nvSpPr>
          <p:spPr>
            <a:xfrm>
              <a:off x="5061101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CDF303-4BA1-C42E-7B94-3EC047A71571}"/>
                </a:ext>
              </a:extLst>
            </p:cNvPr>
            <p:cNvSpPr/>
            <p:nvPr/>
          </p:nvSpPr>
          <p:spPr>
            <a:xfrm>
              <a:off x="3583686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E03FE7-9AD2-7749-AE37-07A77FCF8C9A}"/>
                </a:ext>
              </a:extLst>
            </p:cNvPr>
            <p:cNvSpPr/>
            <p:nvPr/>
          </p:nvSpPr>
          <p:spPr>
            <a:xfrm>
              <a:off x="358368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90C0723-C0C7-EA49-4571-B5D76E9D2A62}"/>
                </a:ext>
              </a:extLst>
            </p:cNvPr>
            <p:cNvSpPr/>
            <p:nvPr/>
          </p:nvSpPr>
          <p:spPr>
            <a:xfrm>
              <a:off x="2844979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93A632D-0693-C9B5-9320-8FC0250915D8}"/>
                </a:ext>
              </a:extLst>
            </p:cNvPr>
            <p:cNvSpPr/>
            <p:nvPr/>
          </p:nvSpPr>
          <p:spPr>
            <a:xfrm>
              <a:off x="284497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CB062F-14A8-DE44-C009-DE0EFAA1C669}"/>
                </a:ext>
              </a:extLst>
            </p:cNvPr>
            <p:cNvSpPr/>
            <p:nvPr/>
          </p:nvSpPr>
          <p:spPr>
            <a:xfrm>
              <a:off x="5787902" y="4249586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dixièmes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905D7F-0DE7-C40A-4313-4A6B5C8CB692}"/>
                </a:ext>
              </a:extLst>
            </p:cNvPr>
            <p:cNvSpPr/>
            <p:nvPr/>
          </p:nvSpPr>
          <p:spPr>
            <a:xfrm>
              <a:off x="6530523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centièmes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54B81B9-C574-8778-35C8-51A184E42611}"/>
                </a:ext>
              </a:extLst>
            </p:cNvPr>
            <p:cNvSpPr/>
            <p:nvPr/>
          </p:nvSpPr>
          <p:spPr>
            <a:xfrm>
              <a:off x="578920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6EBBA7-2819-78CE-3E27-5D54B636A7DE}"/>
                </a:ext>
              </a:extLst>
            </p:cNvPr>
            <p:cNvSpPr/>
            <p:nvPr/>
          </p:nvSpPr>
          <p:spPr>
            <a:xfrm>
              <a:off x="652921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F82B8E5B-594D-C7B7-B1FC-0E3C44E09B42}"/>
                    </a:ext>
                  </a:extLst>
                </p:cNvPr>
                <p:cNvSpPr txBox="1"/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7" name="ZoneTexte 26">
                  <a:extLst>
                    <a:ext uri="{FF2B5EF4-FFF2-40B4-BE49-F238E27FC236}">
                      <a16:creationId xmlns:a16="http://schemas.microsoft.com/office/drawing/2014/main" id="{FE103E2F-659A-BF10-F591-492AC00722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blipFill>
                  <a:blip r:embed="rId2"/>
                  <a:stretch>
                    <a:fillRect l="-6667" t="-2326" r="-6667" b="-1627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ZoneTexte 21">
                  <a:extLst>
                    <a:ext uri="{FF2B5EF4-FFF2-40B4-BE49-F238E27FC236}">
                      <a16:creationId xmlns:a16="http://schemas.microsoft.com/office/drawing/2014/main" id="{6BC3EA77-3F8C-8338-7489-8048D4355300}"/>
                    </a:ext>
                  </a:extLst>
                </p:cNvPr>
                <p:cNvSpPr txBox="1"/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=0,01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2C5D3CE5-7C62-0B90-162F-9957BBFA91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blipFill>
                  <a:blip r:embed="rId3"/>
                  <a:stretch>
                    <a:fillRect l="-5208" t="-2381" r="-5208" b="-19048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416EF2AD-25BA-1AB7-E6DD-9B4452FB7C31}"/>
              </a:ext>
            </a:extLst>
          </p:cNvPr>
          <p:cNvSpPr txBox="1"/>
          <p:nvPr/>
        </p:nvSpPr>
        <p:spPr>
          <a:xfrm>
            <a:off x="3296736" y="2834385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71ED184-BE0F-2A78-C621-F6FDC63B6B47}"/>
              </a:ext>
            </a:extLst>
          </p:cNvPr>
          <p:cNvSpPr txBox="1"/>
          <p:nvPr/>
        </p:nvSpPr>
        <p:spPr>
          <a:xfrm>
            <a:off x="4020062" y="2823592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CA02BC9-8E5E-2980-48D4-A73B675D39A5}"/>
              </a:ext>
            </a:extLst>
          </p:cNvPr>
          <p:cNvSpPr txBox="1"/>
          <p:nvPr/>
        </p:nvSpPr>
        <p:spPr>
          <a:xfrm>
            <a:off x="4043634" y="3261634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19695C9-2B82-FDB2-7704-7BCED4CB2DC0}"/>
              </a:ext>
            </a:extLst>
          </p:cNvPr>
          <p:cNvSpPr txBox="1"/>
          <p:nvPr/>
        </p:nvSpPr>
        <p:spPr>
          <a:xfrm>
            <a:off x="5473350" y="3236940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9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E219C4D2-823D-5887-C3BA-9B782DFDC320}"/>
              </a:ext>
            </a:extLst>
          </p:cNvPr>
          <p:cNvCxnSpPr>
            <a:cxnSpLocks/>
          </p:cNvCxnSpPr>
          <p:nvPr/>
        </p:nvCxnSpPr>
        <p:spPr>
          <a:xfrm>
            <a:off x="5062036" y="3061668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CD2983FD-835F-583A-3119-E915543FBC59}"/>
              </a:ext>
            </a:extLst>
          </p:cNvPr>
          <p:cNvCxnSpPr>
            <a:cxnSpLocks/>
          </p:cNvCxnSpPr>
          <p:nvPr/>
        </p:nvCxnSpPr>
        <p:spPr>
          <a:xfrm>
            <a:off x="3589747" y="3121432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A13CFCA1-EECF-CD15-274B-F51CCDD1DFE0}"/>
              </a:ext>
            </a:extLst>
          </p:cNvPr>
          <p:cNvSpPr txBox="1"/>
          <p:nvPr/>
        </p:nvSpPr>
        <p:spPr>
          <a:xfrm>
            <a:off x="5135725" y="2991792"/>
            <a:ext cx="269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B74391"/>
                </a:solidFill>
              </a:rPr>
              <a:t>,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EDEB5E3-183D-0377-A879-C707E23D2AF9}"/>
              </a:ext>
            </a:extLst>
          </p:cNvPr>
          <p:cNvSpPr txBox="1"/>
          <p:nvPr/>
        </p:nvSpPr>
        <p:spPr>
          <a:xfrm>
            <a:off x="4773302" y="2800989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587E377-91E6-08B1-86E5-C7950C7D8BA6}"/>
              </a:ext>
            </a:extLst>
          </p:cNvPr>
          <p:cNvSpPr txBox="1"/>
          <p:nvPr/>
        </p:nvSpPr>
        <p:spPr>
          <a:xfrm>
            <a:off x="4739807" y="3247164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3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38DD7E94-03B0-2265-E615-0A169F4AA50D}"/>
              </a:ext>
            </a:extLst>
          </p:cNvPr>
          <p:cNvCxnSpPr>
            <a:cxnSpLocks/>
          </p:cNvCxnSpPr>
          <p:nvPr/>
        </p:nvCxnSpPr>
        <p:spPr>
          <a:xfrm>
            <a:off x="4293752" y="3101109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2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9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On s’entraine.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A213B7-98C5-F9C4-DC8A-86B302369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8FEBDF-E82D-7778-6A9A-F6A5D11DA48A}"/>
              </a:ext>
            </a:extLst>
          </p:cNvPr>
          <p:cNvSpPr txBox="1"/>
          <p:nvPr/>
        </p:nvSpPr>
        <p:spPr>
          <a:xfrm>
            <a:off x="3699853" y="1183087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1,7 ÷ 10 = </a:t>
            </a:r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D466D3-3EDD-8251-D217-83489E540E7A}"/>
              </a:ext>
            </a:extLst>
          </p:cNvPr>
          <p:cNvSpPr txBox="1"/>
          <p:nvPr/>
        </p:nvSpPr>
        <p:spPr>
          <a:xfrm>
            <a:off x="4866153" y="1179656"/>
            <a:ext cx="1744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0,17 </a:t>
            </a:r>
            <a:r>
              <a:rPr lang="fr-FR" b="1" dirty="0"/>
              <a:t>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3AFA1A9-4F14-980E-1218-F4F1D8F9E9F6}"/>
              </a:ext>
            </a:extLst>
          </p:cNvPr>
          <p:cNvGrpSpPr/>
          <p:nvPr/>
        </p:nvGrpSpPr>
        <p:grpSpPr>
          <a:xfrm>
            <a:off x="2358569" y="2278334"/>
            <a:ext cx="4426862" cy="1421343"/>
            <a:chOff x="2844979" y="4249586"/>
            <a:chExt cx="4426862" cy="142134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ED64958-22AC-B68B-D69B-3C8F98ADB832}"/>
                </a:ext>
              </a:extLst>
            </p:cNvPr>
            <p:cNvSpPr/>
            <p:nvPr/>
          </p:nvSpPr>
          <p:spPr>
            <a:xfrm>
              <a:off x="4319784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2751C0E-57FD-38EF-DE3D-13BC3957251E}"/>
                </a:ext>
              </a:extLst>
            </p:cNvPr>
            <p:cNvSpPr/>
            <p:nvPr/>
          </p:nvSpPr>
          <p:spPr>
            <a:xfrm>
              <a:off x="5061101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BAA6D74-68B5-0539-DA0F-709D7C44A3DC}"/>
                </a:ext>
              </a:extLst>
            </p:cNvPr>
            <p:cNvSpPr/>
            <p:nvPr/>
          </p:nvSpPr>
          <p:spPr>
            <a:xfrm>
              <a:off x="4319784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6EA6585-4696-C7A7-665B-B8ACC1ADDC7D}"/>
                </a:ext>
              </a:extLst>
            </p:cNvPr>
            <p:cNvSpPr/>
            <p:nvPr/>
          </p:nvSpPr>
          <p:spPr>
            <a:xfrm>
              <a:off x="5061101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CDF303-4BA1-C42E-7B94-3EC047A71571}"/>
                </a:ext>
              </a:extLst>
            </p:cNvPr>
            <p:cNvSpPr/>
            <p:nvPr/>
          </p:nvSpPr>
          <p:spPr>
            <a:xfrm>
              <a:off x="3583686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6E03FE7-9AD2-7749-AE37-07A77FCF8C9A}"/>
                </a:ext>
              </a:extLst>
            </p:cNvPr>
            <p:cNvSpPr/>
            <p:nvPr/>
          </p:nvSpPr>
          <p:spPr>
            <a:xfrm>
              <a:off x="358368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90C0723-C0C7-EA49-4571-B5D76E9D2A62}"/>
                </a:ext>
              </a:extLst>
            </p:cNvPr>
            <p:cNvSpPr/>
            <p:nvPr/>
          </p:nvSpPr>
          <p:spPr>
            <a:xfrm>
              <a:off x="2844979" y="4252440"/>
              <a:ext cx="741318" cy="5183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93A632D-0693-C9B5-9320-8FC0250915D8}"/>
                </a:ext>
              </a:extLst>
            </p:cNvPr>
            <p:cNvSpPr/>
            <p:nvPr/>
          </p:nvSpPr>
          <p:spPr>
            <a:xfrm>
              <a:off x="284497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CB062F-14A8-DE44-C009-DE0EFAA1C669}"/>
                </a:ext>
              </a:extLst>
            </p:cNvPr>
            <p:cNvSpPr/>
            <p:nvPr/>
          </p:nvSpPr>
          <p:spPr>
            <a:xfrm>
              <a:off x="5787902" y="4249586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dixièmes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905D7F-0DE7-C40A-4313-4A6B5C8CB692}"/>
                </a:ext>
              </a:extLst>
            </p:cNvPr>
            <p:cNvSpPr/>
            <p:nvPr/>
          </p:nvSpPr>
          <p:spPr>
            <a:xfrm>
              <a:off x="6530523" y="4252440"/>
              <a:ext cx="741318" cy="517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6000" rtlCol="0" anchor="t"/>
            <a:lstStyle/>
            <a:p>
              <a:pPr algn="ctr"/>
              <a:r>
                <a:rPr lang="fr-FR" sz="1200" dirty="0">
                  <a:solidFill>
                    <a:schemeClr val="bg2">
                      <a:lumMod val="50000"/>
                    </a:schemeClr>
                  </a:solidFill>
                </a:rPr>
                <a:t>centièmes</a:t>
              </a:r>
              <a:endParaRPr lang="fr-FR" sz="105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54B81B9-C574-8778-35C8-51A184E42611}"/>
                </a:ext>
              </a:extLst>
            </p:cNvPr>
            <p:cNvSpPr/>
            <p:nvPr/>
          </p:nvSpPr>
          <p:spPr>
            <a:xfrm>
              <a:off x="5789206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6EBBA7-2819-78CE-3E27-5D54B636A7DE}"/>
                </a:ext>
              </a:extLst>
            </p:cNvPr>
            <p:cNvSpPr/>
            <p:nvPr/>
          </p:nvSpPr>
          <p:spPr>
            <a:xfrm>
              <a:off x="6529219" y="4770183"/>
              <a:ext cx="741318" cy="9007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F82B8E5B-594D-C7B7-B1FC-0E3C44E09B42}"/>
                    </a:ext>
                  </a:extLst>
                </p:cNvPr>
                <p:cNvSpPr txBox="1"/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7" name="ZoneTexte 26">
                  <a:extLst>
                    <a:ext uri="{FF2B5EF4-FFF2-40B4-BE49-F238E27FC236}">
                      <a16:creationId xmlns:a16="http://schemas.microsoft.com/office/drawing/2014/main" id="{FE103E2F-659A-BF10-F591-492AC00722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54541" y="4450476"/>
                  <a:ext cx="456856" cy="260199"/>
                </a:xfrm>
                <a:prstGeom prst="rect">
                  <a:avLst/>
                </a:prstGeom>
                <a:blipFill>
                  <a:blip r:embed="rId2"/>
                  <a:stretch>
                    <a:fillRect l="-6667" t="-2326" r="-6667" b="-1627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ZoneTexte 21">
                  <a:extLst>
                    <a:ext uri="{FF2B5EF4-FFF2-40B4-BE49-F238E27FC236}">
                      <a16:creationId xmlns:a16="http://schemas.microsoft.com/office/drawing/2014/main" id="{6BC3EA77-3F8C-8338-7489-8048D4355300}"/>
                    </a:ext>
                  </a:extLst>
                </p:cNvPr>
                <p:cNvSpPr txBox="1"/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900" b="0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100</m:t>
                            </m:r>
                          </m:den>
                        </m:f>
                        <m:r>
                          <a:rPr lang="fr-FR" sz="9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=0,01</m:t>
                        </m:r>
                      </m:oMath>
                    </m:oMathPara>
                  </a14:m>
                  <a:endParaRPr lang="fr-FR" sz="1400" dirty="0"/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2C5D3CE5-7C62-0B90-162F-9957BBFA91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37958" y="4461053"/>
                  <a:ext cx="585097" cy="260199"/>
                </a:xfrm>
                <a:prstGeom prst="rect">
                  <a:avLst/>
                </a:prstGeom>
                <a:blipFill>
                  <a:blip r:embed="rId3"/>
                  <a:stretch>
                    <a:fillRect l="-5208" t="-2381" r="-5208" b="-19048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416EF2AD-25BA-1AB7-E6DD-9B4452FB7C31}"/>
              </a:ext>
            </a:extLst>
          </p:cNvPr>
          <p:cNvSpPr txBox="1"/>
          <p:nvPr/>
        </p:nvSpPr>
        <p:spPr>
          <a:xfrm>
            <a:off x="4786990" y="2799969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CA02BC9-8E5E-2980-48D4-A73B675D39A5}"/>
              </a:ext>
            </a:extLst>
          </p:cNvPr>
          <p:cNvSpPr txBox="1"/>
          <p:nvPr/>
        </p:nvSpPr>
        <p:spPr>
          <a:xfrm>
            <a:off x="5505974" y="3223662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19695C9-2B82-FDB2-7704-7BCED4CB2DC0}"/>
              </a:ext>
            </a:extLst>
          </p:cNvPr>
          <p:cNvSpPr txBox="1"/>
          <p:nvPr/>
        </p:nvSpPr>
        <p:spPr>
          <a:xfrm>
            <a:off x="6219302" y="3236253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7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E219C4D2-823D-5887-C3BA-9B782DFDC320}"/>
              </a:ext>
            </a:extLst>
          </p:cNvPr>
          <p:cNvCxnSpPr>
            <a:cxnSpLocks/>
          </p:cNvCxnSpPr>
          <p:nvPr/>
        </p:nvCxnSpPr>
        <p:spPr>
          <a:xfrm>
            <a:off x="5807988" y="3060981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CD2983FD-835F-583A-3119-E915543FBC59}"/>
              </a:ext>
            </a:extLst>
          </p:cNvPr>
          <p:cNvCxnSpPr>
            <a:cxnSpLocks/>
          </p:cNvCxnSpPr>
          <p:nvPr/>
        </p:nvCxnSpPr>
        <p:spPr>
          <a:xfrm>
            <a:off x="5052087" y="3083460"/>
            <a:ext cx="452583" cy="345654"/>
          </a:xfrm>
          <a:prstGeom prst="straightConnector1">
            <a:avLst/>
          </a:prstGeom>
          <a:ln>
            <a:solidFill>
              <a:srgbClr val="B743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A13CFCA1-EECF-CD15-274B-F51CCDD1DFE0}"/>
              </a:ext>
            </a:extLst>
          </p:cNvPr>
          <p:cNvSpPr txBox="1"/>
          <p:nvPr/>
        </p:nvSpPr>
        <p:spPr>
          <a:xfrm>
            <a:off x="5135725" y="2991792"/>
            <a:ext cx="269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B74391"/>
                </a:solidFill>
              </a:rPr>
              <a:t>,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EDEB5E3-183D-0377-A879-C707E23D2AF9}"/>
              </a:ext>
            </a:extLst>
          </p:cNvPr>
          <p:cNvSpPr txBox="1"/>
          <p:nvPr/>
        </p:nvSpPr>
        <p:spPr>
          <a:xfrm>
            <a:off x="5473350" y="2809299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587E377-91E6-08B1-86E5-C7950C7D8BA6}"/>
              </a:ext>
            </a:extLst>
          </p:cNvPr>
          <p:cNvSpPr txBox="1"/>
          <p:nvPr/>
        </p:nvSpPr>
        <p:spPr>
          <a:xfrm>
            <a:off x="4790701" y="3201135"/>
            <a:ext cx="316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B74391"/>
                </a:solidFill>
              </a:rPr>
              <a:t>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BEF0698-DE6C-21DF-8A2A-356E7AC9FAF9}"/>
              </a:ext>
            </a:extLst>
          </p:cNvPr>
          <p:cNvSpPr txBox="1"/>
          <p:nvPr/>
        </p:nvSpPr>
        <p:spPr>
          <a:xfrm>
            <a:off x="5157648" y="2634995"/>
            <a:ext cx="269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98417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9" grpId="0"/>
      <p:bldP spid="3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179</Words>
  <Application>Microsoft Office PowerPoint</Application>
  <PresentationFormat>Affichage à l'écran 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Observe.</vt:lpstr>
      <vt:lpstr>Observe.</vt:lpstr>
      <vt:lpstr>Observe.</vt:lpstr>
      <vt:lpstr>Observe.</vt:lpstr>
      <vt:lpstr>On s’entraine. </vt:lpstr>
      <vt:lpstr>On s’entraine.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73</cp:revision>
  <dcterms:created xsi:type="dcterms:W3CDTF">2023-02-07T14:55:57Z</dcterms:created>
  <dcterms:modified xsi:type="dcterms:W3CDTF">2026-02-16T14:41:10Z</dcterms:modified>
</cp:coreProperties>
</file>