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305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ABEA"/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75" d="100"/>
          <a:sy n="75" d="100"/>
        </p:scale>
        <p:origin x="2502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110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calcule rapidement en utilisant les stratégies.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Le challenge du tableau de calculs ! 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2404DA5-290E-A898-B087-0F7D20E8D1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004926"/>
              </p:ext>
            </p:extLst>
          </p:nvPr>
        </p:nvGraphicFramePr>
        <p:xfrm>
          <a:off x="753205" y="1135776"/>
          <a:ext cx="7618947" cy="5131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966">
                  <a:extLst>
                    <a:ext uri="{9D8B030D-6E8A-4147-A177-3AD203B41FA5}">
                      <a16:colId xmlns:a16="http://schemas.microsoft.com/office/drawing/2014/main" val="2936596024"/>
                    </a:ext>
                  </a:extLst>
                </a:gridCol>
                <a:gridCol w="2249327">
                  <a:extLst>
                    <a:ext uri="{9D8B030D-6E8A-4147-A177-3AD203B41FA5}">
                      <a16:colId xmlns:a16="http://schemas.microsoft.com/office/drawing/2014/main" val="1683897073"/>
                    </a:ext>
                  </a:extLst>
                </a:gridCol>
                <a:gridCol w="2249327">
                  <a:extLst>
                    <a:ext uri="{9D8B030D-6E8A-4147-A177-3AD203B41FA5}">
                      <a16:colId xmlns:a16="http://schemas.microsoft.com/office/drawing/2014/main" val="470315545"/>
                    </a:ext>
                  </a:extLst>
                </a:gridCol>
                <a:gridCol w="2249327">
                  <a:extLst>
                    <a:ext uri="{9D8B030D-6E8A-4147-A177-3AD203B41FA5}">
                      <a16:colId xmlns:a16="http://schemas.microsoft.com/office/drawing/2014/main" val="489981933"/>
                    </a:ext>
                  </a:extLst>
                </a:gridCol>
              </a:tblGrid>
              <a:tr h="607888">
                <a:tc>
                  <a:txBody>
                    <a:bodyPr/>
                    <a:lstStyle/>
                    <a:p>
                      <a:pPr algn="ctr"/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46683"/>
                  </a:ext>
                </a:extLst>
              </a:tr>
              <a:tr h="1714544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200 × 7 ?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150 × 4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600 × 6 ?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× 350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× 700 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620 × 5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464392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4,8 × 10 ?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80,4 × 10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1,35 × 10 ?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10,24 × 10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7,03 × 10 ?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20,09 × 10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000701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52 ÷ 10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8,4 ÷ 10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78 ÷ 10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10,5 ÷ 10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>
                          <a:solidFill>
                            <a:schemeClr val="tx1"/>
                          </a:solidFill>
                        </a:rPr>
                        <a:t>0,4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÷ 10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410,7 ÷ 10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612720"/>
                  </a:ext>
                </a:extLst>
              </a:tr>
            </a:tbl>
          </a:graphicData>
        </a:graphic>
      </p:graphicFrame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816167D-9E98-0D8A-24DE-4A71E213FB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111</Words>
  <Application>Microsoft Office PowerPoint</Application>
  <PresentationFormat>Affichage à l'écran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Le challenge du tableau de calculs 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67</cp:revision>
  <dcterms:created xsi:type="dcterms:W3CDTF">2023-02-07T14:55:57Z</dcterms:created>
  <dcterms:modified xsi:type="dcterms:W3CDTF">2026-02-20T09:38:34Z</dcterms:modified>
</cp:coreProperties>
</file>