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539" y="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61EA-47A0-4943-8EB6-6C8583358E89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716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61EA-47A0-4943-8EB6-6C8583358E89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0099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61EA-47A0-4943-8EB6-6C8583358E89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7770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61EA-47A0-4943-8EB6-6C8583358E89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0399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61EA-47A0-4943-8EB6-6C8583358E89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3273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61EA-47A0-4943-8EB6-6C8583358E89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5226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61EA-47A0-4943-8EB6-6C8583358E89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6786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61EA-47A0-4943-8EB6-6C8583358E89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6377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61EA-47A0-4943-8EB6-6C8583358E89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1715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61EA-47A0-4943-8EB6-6C8583358E89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7139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61EA-47A0-4943-8EB6-6C8583358E89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3521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6C61EA-47A0-4943-8EB6-6C8583358E89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0860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Image 1" descr="Une image contenant Poubelle, conception, poubelle&#10;&#10;Le contenu généré par l’IA peut être incorrect.">
            <a:extLst>
              <a:ext uri="{FF2B5EF4-FFF2-40B4-BE49-F238E27FC236}">
                <a16:creationId xmlns:a16="http://schemas.microsoft.com/office/drawing/2014/main" id="{6B5F0D1E-A6AE-966D-7C69-A05DB62C6D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46" y="1224910"/>
            <a:ext cx="1672640" cy="167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CE4A8C98-66B1-5A25-9654-A0DAD73CD4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561" y="368420"/>
            <a:ext cx="7928533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Vous gagnez si vous tirez un jeton BLEU. Pour chaque urne, vous devez choisir l'étiquette qui </a:t>
            </a:r>
            <a:r>
              <a:rPr kumimoji="0" lang="fr-FR" altLang="fr-FR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décrit vos </a:t>
            </a:r>
            <a:r>
              <a:rPr kumimoji="0" lang="fr-FR" altLang="fr-FR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chances de gagner.</a:t>
            </a:r>
            <a:endParaRPr kumimoji="0" lang="fr-FR" altLang="fr-FR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67CED5F-3FEC-250B-3FCC-10195C9A80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049" y="1095375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F6490A0-0F2C-04B2-3A45-E691483875F5}"/>
              </a:ext>
            </a:extLst>
          </p:cNvPr>
          <p:cNvSpPr txBox="1"/>
          <p:nvPr/>
        </p:nvSpPr>
        <p:spPr>
          <a:xfrm>
            <a:off x="488049" y="2782669"/>
            <a:ext cx="1920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/>
              <a:t>Urne A :</a:t>
            </a:r>
          </a:p>
          <a:p>
            <a:r>
              <a:rPr lang="fr-FR" sz="1200" dirty="0"/>
              <a:t>1 jeton rouge</a:t>
            </a:r>
          </a:p>
          <a:p>
            <a:r>
              <a:rPr lang="fr-FR" sz="1200" dirty="0"/>
              <a:t>19 jetons bleus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4E19E6-D4DA-4598-52B4-D159C8A14D2B}"/>
              </a:ext>
            </a:extLst>
          </p:cNvPr>
          <p:cNvSpPr txBox="1"/>
          <p:nvPr/>
        </p:nvSpPr>
        <p:spPr>
          <a:xfrm>
            <a:off x="2408519" y="2760843"/>
            <a:ext cx="1920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/>
              <a:t>Urne B :</a:t>
            </a:r>
          </a:p>
          <a:p>
            <a:r>
              <a:rPr lang="fr-FR" sz="1200" dirty="0"/>
              <a:t>18 jetons rouges</a:t>
            </a:r>
          </a:p>
          <a:p>
            <a:r>
              <a:rPr lang="fr-FR" sz="1200" dirty="0"/>
              <a:t>2 jetons bleus</a:t>
            </a:r>
          </a:p>
        </p:txBody>
      </p:sp>
      <p:pic>
        <p:nvPicPr>
          <p:cNvPr id="9" name="Image 1" descr="Une image contenant Poubelle, conception, poubelle&#10;&#10;Le contenu généré par l’IA peut être incorrect.">
            <a:extLst>
              <a:ext uri="{FF2B5EF4-FFF2-40B4-BE49-F238E27FC236}">
                <a16:creationId xmlns:a16="http://schemas.microsoft.com/office/drawing/2014/main" id="{3C03CE1F-2D9E-2D14-6C65-6A8276FEF3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343" y="1230194"/>
            <a:ext cx="1672640" cy="167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1" descr="Une image contenant Poubelle, conception, poubelle&#10;&#10;Le contenu généré par l’IA peut être incorrect.">
            <a:extLst>
              <a:ext uri="{FF2B5EF4-FFF2-40B4-BE49-F238E27FC236}">
                <a16:creationId xmlns:a16="http://schemas.microsoft.com/office/drawing/2014/main" id="{C634C62F-2573-9ADC-FD04-E6B823F098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622" y="1230194"/>
            <a:ext cx="1672640" cy="167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 1" descr="Une image contenant Poubelle, conception, poubelle&#10;&#10;Le contenu généré par l’IA peut être incorrect.">
            <a:extLst>
              <a:ext uri="{FF2B5EF4-FFF2-40B4-BE49-F238E27FC236}">
                <a16:creationId xmlns:a16="http://schemas.microsoft.com/office/drawing/2014/main" id="{DAA1D422-6C72-1E0D-2C7F-AB6A09D7B1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710" y="1230194"/>
            <a:ext cx="1672640" cy="167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 1" descr="Une image contenant Poubelle, conception, poubelle&#10;&#10;Le contenu généré par l’IA peut être incorrect.">
            <a:extLst>
              <a:ext uri="{FF2B5EF4-FFF2-40B4-BE49-F238E27FC236}">
                <a16:creationId xmlns:a16="http://schemas.microsoft.com/office/drawing/2014/main" id="{CEBB63A0-61F1-3EC1-10E9-B200109977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799" y="1230194"/>
            <a:ext cx="1672640" cy="167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F0C86EFE-225B-82D4-F388-014F0BC04C05}"/>
              </a:ext>
            </a:extLst>
          </p:cNvPr>
          <p:cNvSpPr txBox="1"/>
          <p:nvPr/>
        </p:nvSpPr>
        <p:spPr>
          <a:xfrm>
            <a:off x="4292416" y="2756249"/>
            <a:ext cx="1920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/>
              <a:t>Urne C :</a:t>
            </a:r>
          </a:p>
          <a:p>
            <a:r>
              <a:rPr lang="fr-FR" sz="1200" dirty="0"/>
              <a:t>0 jeton rouge</a:t>
            </a:r>
          </a:p>
          <a:p>
            <a:r>
              <a:rPr lang="fr-FR" sz="1200" dirty="0"/>
              <a:t>20 jetons bleus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AABD9D26-737A-6D12-7394-26182003B3F4}"/>
              </a:ext>
            </a:extLst>
          </p:cNvPr>
          <p:cNvSpPr txBox="1"/>
          <p:nvPr/>
        </p:nvSpPr>
        <p:spPr>
          <a:xfrm>
            <a:off x="6212886" y="2744763"/>
            <a:ext cx="1920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/>
              <a:t>Urne D :</a:t>
            </a:r>
          </a:p>
          <a:p>
            <a:r>
              <a:rPr lang="fr-FR" sz="1200" dirty="0"/>
              <a:t>10 jetons rouges</a:t>
            </a:r>
          </a:p>
          <a:p>
            <a:r>
              <a:rPr lang="fr-FR" sz="1200" dirty="0"/>
              <a:t>10 jetons bleus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B0D3CB5-13A2-B4CF-D9BB-97E026AC4E46}"/>
              </a:ext>
            </a:extLst>
          </p:cNvPr>
          <p:cNvSpPr txBox="1"/>
          <p:nvPr/>
        </p:nvSpPr>
        <p:spPr>
          <a:xfrm>
            <a:off x="8096783" y="2740169"/>
            <a:ext cx="1920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/>
              <a:t>Urne E :</a:t>
            </a:r>
          </a:p>
          <a:p>
            <a:r>
              <a:rPr lang="fr-FR" sz="1200" dirty="0"/>
              <a:t>20 jetons rouges</a:t>
            </a:r>
          </a:p>
          <a:p>
            <a:r>
              <a:rPr lang="fr-FR" sz="1200" dirty="0"/>
              <a:t>0 jeton bleu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D9723DD-E806-F477-FED9-1C2F95354E3D}"/>
              </a:ext>
            </a:extLst>
          </p:cNvPr>
          <p:cNvSpPr txBox="1"/>
          <p:nvPr/>
        </p:nvSpPr>
        <p:spPr>
          <a:xfrm>
            <a:off x="403343" y="5391922"/>
            <a:ext cx="180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fr-FR" sz="1200" b="1" dirty="0"/>
              <a:t>PROBABILITÉ</a:t>
            </a:r>
          </a:p>
          <a:p>
            <a:pPr algn="ctr"/>
            <a:r>
              <a:rPr lang="fr-FR" sz="1200" b="1" dirty="0"/>
              <a:t>IMPOSSIBLE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3D9E425-4A12-0D86-0F43-E90BB5B8D241}"/>
              </a:ext>
            </a:extLst>
          </p:cNvPr>
          <p:cNvSpPr txBox="1"/>
          <p:nvPr/>
        </p:nvSpPr>
        <p:spPr>
          <a:xfrm>
            <a:off x="2203343" y="5391922"/>
            <a:ext cx="180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fr-FR" sz="1200" b="1" dirty="0"/>
              <a:t>PROBABILITÉ</a:t>
            </a:r>
          </a:p>
          <a:p>
            <a:pPr algn="ctr"/>
            <a:r>
              <a:rPr lang="fr-FR" sz="1200" b="1" dirty="0"/>
              <a:t>PEU PROBABLE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02CB9A0-3E65-1A7F-824D-2165C0DBEFAE}"/>
              </a:ext>
            </a:extLst>
          </p:cNvPr>
          <p:cNvSpPr txBox="1"/>
          <p:nvPr/>
        </p:nvSpPr>
        <p:spPr>
          <a:xfrm>
            <a:off x="4003343" y="5391922"/>
            <a:ext cx="180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fr-FR" sz="1200" b="1" dirty="0"/>
              <a:t>PROBABILITÉ</a:t>
            </a:r>
          </a:p>
          <a:p>
            <a:pPr algn="ctr"/>
            <a:r>
              <a:rPr lang="fr-FR" sz="1200" b="1" dirty="0"/>
              <a:t>UNE CHANCE SUR DEUX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DD8DF2C4-1E4A-FEF1-E56D-3EB81647333D}"/>
              </a:ext>
            </a:extLst>
          </p:cNvPr>
          <p:cNvSpPr txBox="1"/>
          <p:nvPr/>
        </p:nvSpPr>
        <p:spPr>
          <a:xfrm>
            <a:off x="5803343" y="5391921"/>
            <a:ext cx="180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fr-FR" sz="1200" b="1" dirty="0"/>
              <a:t>PROBABILITÉ</a:t>
            </a:r>
          </a:p>
          <a:p>
            <a:pPr algn="ctr"/>
            <a:r>
              <a:rPr lang="fr-FR" sz="1200" b="1" dirty="0"/>
              <a:t>TRES PROBABLE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BE958F2B-8FA8-967A-937F-8BD184487084}"/>
              </a:ext>
            </a:extLst>
          </p:cNvPr>
          <p:cNvSpPr txBox="1"/>
          <p:nvPr/>
        </p:nvSpPr>
        <p:spPr>
          <a:xfrm>
            <a:off x="7603343" y="5391921"/>
            <a:ext cx="180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fr-FR" sz="1200" b="1" dirty="0"/>
              <a:t>PROBABILITÉ</a:t>
            </a:r>
          </a:p>
          <a:p>
            <a:pPr algn="ctr"/>
            <a:r>
              <a:rPr lang="fr-FR" sz="1200" b="1" dirty="0"/>
              <a:t>CERTAIN</a:t>
            </a:r>
          </a:p>
        </p:txBody>
      </p: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3DCB6803-5906-90FE-460F-0CBDDDFC6FBF}"/>
              </a:ext>
            </a:extLst>
          </p:cNvPr>
          <p:cNvCxnSpPr/>
          <p:nvPr/>
        </p:nvCxnSpPr>
        <p:spPr>
          <a:xfrm flipV="1">
            <a:off x="358408" y="4650115"/>
            <a:ext cx="9382939" cy="0"/>
          </a:xfrm>
          <a:prstGeom prst="line">
            <a:avLst/>
          </a:prstGeom>
          <a:ln w="28575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Image 30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54DB6E7A-C156-26D2-F2D9-8614B1FC07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9" y="2460965"/>
            <a:ext cx="180000" cy="180000"/>
          </a:xfrm>
          <a:prstGeom prst="rect">
            <a:avLst/>
          </a:prstGeom>
        </p:spPr>
      </p:pic>
      <p:pic>
        <p:nvPicPr>
          <p:cNvPr id="33" name="Image 32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C6F4B62F-88DA-FA2F-0183-6ABE28F4D98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92" y="2499260"/>
            <a:ext cx="180000" cy="180000"/>
          </a:xfrm>
          <a:prstGeom prst="rect">
            <a:avLst/>
          </a:prstGeom>
        </p:spPr>
      </p:pic>
      <p:pic>
        <p:nvPicPr>
          <p:cNvPr id="34" name="Image 33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C7E096EB-29DC-F6C8-1DA5-2EE1B937010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38" y="2473135"/>
            <a:ext cx="180000" cy="180000"/>
          </a:xfrm>
          <a:prstGeom prst="rect">
            <a:avLst/>
          </a:prstGeom>
        </p:spPr>
      </p:pic>
      <p:pic>
        <p:nvPicPr>
          <p:cNvPr id="35" name="Image 34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6058E056-7A53-3E6F-F0D1-D6BB2A53D64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84" y="2494961"/>
            <a:ext cx="180000" cy="180000"/>
          </a:xfrm>
          <a:prstGeom prst="rect">
            <a:avLst/>
          </a:prstGeom>
        </p:spPr>
      </p:pic>
      <p:pic>
        <p:nvPicPr>
          <p:cNvPr id="36" name="Image 35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DE16A749-4B5E-79AB-263B-7F7DC892B6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177" y="2494795"/>
            <a:ext cx="180000" cy="180000"/>
          </a:xfrm>
          <a:prstGeom prst="rect">
            <a:avLst/>
          </a:prstGeom>
        </p:spPr>
      </p:pic>
      <p:pic>
        <p:nvPicPr>
          <p:cNvPr id="37" name="Image 36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79156A07-8049-F25B-F9D6-30CC205600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841" y="2501756"/>
            <a:ext cx="180000" cy="180000"/>
          </a:xfrm>
          <a:prstGeom prst="rect">
            <a:avLst/>
          </a:prstGeom>
        </p:spPr>
      </p:pic>
      <p:pic>
        <p:nvPicPr>
          <p:cNvPr id="38" name="Image 37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EE097E99-8DB8-F62D-6371-97949B66643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53" y="2298673"/>
            <a:ext cx="180000" cy="180000"/>
          </a:xfrm>
          <a:prstGeom prst="rect">
            <a:avLst/>
          </a:prstGeom>
        </p:spPr>
      </p:pic>
      <p:pic>
        <p:nvPicPr>
          <p:cNvPr id="39" name="Image 38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D8BB2B73-0B97-9954-3EF3-AA3BAB0E21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92" y="2310843"/>
            <a:ext cx="180000" cy="180000"/>
          </a:xfrm>
          <a:prstGeom prst="rect">
            <a:avLst/>
          </a:prstGeom>
        </p:spPr>
      </p:pic>
      <p:pic>
        <p:nvPicPr>
          <p:cNvPr id="40" name="Image 39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B260143E-C05B-C208-DC41-517C84C5A9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38" y="2332669"/>
            <a:ext cx="180000" cy="180000"/>
          </a:xfrm>
          <a:prstGeom prst="rect">
            <a:avLst/>
          </a:prstGeom>
        </p:spPr>
      </p:pic>
      <p:pic>
        <p:nvPicPr>
          <p:cNvPr id="41" name="Image 40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E976D05B-D2B5-C8FE-A565-5535504E8B4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131" y="2332503"/>
            <a:ext cx="180000" cy="180000"/>
          </a:xfrm>
          <a:prstGeom prst="rect">
            <a:avLst/>
          </a:prstGeom>
        </p:spPr>
      </p:pic>
      <p:pic>
        <p:nvPicPr>
          <p:cNvPr id="42" name="Image 41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BE1452EA-03B9-D8D1-1538-4712638E509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795" y="2339464"/>
            <a:ext cx="180000" cy="180000"/>
          </a:xfrm>
          <a:prstGeom prst="rect">
            <a:avLst/>
          </a:prstGeom>
        </p:spPr>
      </p:pic>
      <p:pic>
        <p:nvPicPr>
          <p:cNvPr id="43" name="Image 42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897F2567-D3D9-579E-8A9D-4CE2402A3C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538" y="2153376"/>
            <a:ext cx="180000" cy="180000"/>
          </a:xfrm>
          <a:prstGeom prst="rect">
            <a:avLst/>
          </a:prstGeom>
        </p:spPr>
      </p:pic>
      <p:pic>
        <p:nvPicPr>
          <p:cNvPr id="44" name="Image 43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FD618BEE-55B8-F1B4-7036-EC8B3FDE563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177" y="2165546"/>
            <a:ext cx="180000" cy="180000"/>
          </a:xfrm>
          <a:prstGeom prst="rect">
            <a:avLst/>
          </a:prstGeom>
        </p:spPr>
      </p:pic>
      <p:pic>
        <p:nvPicPr>
          <p:cNvPr id="45" name="Image 44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FCFD03BD-34A1-C885-704A-503E5C58DDB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223" y="2187372"/>
            <a:ext cx="180000" cy="180000"/>
          </a:xfrm>
          <a:prstGeom prst="rect">
            <a:avLst/>
          </a:prstGeom>
        </p:spPr>
      </p:pic>
      <p:pic>
        <p:nvPicPr>
          <p:cNvPr id="46" name="Image 45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E882343B-C44F-5B35-28B6-01F6F087C0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816" y="2187206"/>
            <a:ext cx="180000" cy="180000"/>
          </a:xfrm>
          <a:prstGeom prst="rect">
            <a:avLst/>
          </a:prstGeom>
        </p:spPr>
      </p:pic>
      <p:pic>
        <p:nvPicPr>
          <p:cNvPr id="47" name="Image 46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1C5BF469-AF50-9236-BCCB-BDAB6B2D7F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469" y="2346425"/>
            <a:ext cx="180000" cy="180000"/>
          </a:xfrm>
          <a:prstGeom prst="rect">
            <a:avLst/>
          </a:prstGeom>
        </p:spPr>
      </p:pic>
      <p:pic>
        <p:nvPicPr>
          <p:cNvPr id="48" name="Image 47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B8BD4765-9497-932D-68BB-40381CCD851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38" y="2002103"/>
            <a:ext cx="180000" cy="180000"/>
          </a:xfrm>
          <a:prstGeom prst="rect">
            <a:avLst/>
          </a:prstGeom>
        </p:spPr>
      </p:pic>
      <p:pic>
        <p:nvPicPr>
          <p:cNvPr id="49" name="Image 48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8EE6FAD4-26AF-1C0C-B209-85299328CE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177" y="2014273"/>
            <a:ext cx="180000" cy="180000"/>
          </a:xfrm>
          <a:prstGeom prst="rect">
            <a:avLst/>
          </a:prstGeom>
        </p:spPr>
      </p:pic>
      <p:pic>
        <p:nvPicPr>
          <p:cNvPr id="50" name="Image 49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8D2C7136-F38E-FB35-0AE8-101B48E8E2C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23" y="2036099"/>
            <a:ext cx="180000" cy="180000"/>
          </a:xfrm>
          <a:prstGeom prst="rect">
            <a:avLst/>
          </a:prstGeom>
        </p:spPr>
      </p:pic>
      <p:pic>
        <p:nvPicPr>
          <p:cNvPr id="51" name="Image 50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93BE2F34-2D34-96CD-6339-A796FBC941E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816" y="2035933"/>
            <a:ext cx="180000" cy="180000"/>
          </a:xfrm>
          <a:prstGeom prst="rect">
            <a:avLst/>
          </a:prstGeom>
        </p:spPr>
      </p:pic>
      <p:pic>
        <p:nvPicPr>
          <p:cNvPr id="52" name="Image 51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727F8DCB-2717-51B5-0A64-C118360FA88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480" y="2042894"/>
            <a:ext cx="180000" cy="180000"/>
          </a:xfrm>
          <a:prstGeom prst="rect">
            <a:avLst/>
          </a:prstGeom>
        </p:spPr>
      </p:pic>
      <p:pic>
        <p:nvPicPr>
          <p:cNvPr id="53" name="Image 52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95D7F410-6F76-5793-E684-F212F0AD1BA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193" y="2504585"/>
            <a:ext cx="180000" cy="180000"/>
          </a:xfrm>
          <a:prstGeom prst="rect">
            <a:avLst/>
          </a:prstGeom>
        </p:spPr>
      </p:pic>
      <p:pic>
        <p:nvPicPr>
          <p:cNvPr id="54" name="Image 53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E7D943E6-D247-DC70-9635-A09D62214D7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769" y="2508320"/>
            <a:ext cx="180000" cy="180000"/>
          </a:xfrm>
          <a:prstGeom prst="rect">
            <a:avLst/>
          </a:prstGeom>
        </p:spPr>
      </p:pic>
      <p:pic>
        <p:nvPicPr>
          <p:cNvPr id="55" name="Image 54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5151B535-116C-D2F7-6268-3FE83D5B78B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224" y="2498021"/>
            <a:ext cx="180000" cy="180000"/>
          </a:xfrm>
          <a:prstGeom prst="rect">
            <a:avLst/>
          </a:prstGeom>
        </p:spPr>
      </p:pic>
      <p:pic>
        <p:nvPicPr>
          <p:cNvPr id="56" name="Image 55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1BF836CA-1076-498F-EAE2-1FD969AEE3E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800" y="2501756"/>
            <a:ext cx="180000" cy="180000"/>
          </a:xfrm>
          <a:prstGeom prst="rect">
            <a:avLst/>
          </a:prstGeom>
        </p:spPr>
      </p:pic>
      <p:pic>
        <p:nvPicPr>
          <p:cNvPr id="57" name="Image 56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13955160-115B-81A3-2491-05D2D0C7A19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600" y="2498021"/>
            <a:ext cx="180000" cy="180000"/>
          </a:xfrm>
          <a:prstGeom prst="rect">
            <a:avLst/>
          </a:prstGeom>
        </p:spPr>
      </p:pic>
      <p:pic>
        <p:nvPicPr>
          <p:cNvPr id="58" name="Image 57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35167B1C-ABFC-7DFB-90BA-F619C65038A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176" y="2501756"/>
            <a:ext cx="180000" cy="180000"/>
          </a:xfrm>
          <a:prstGeom prst="rect">
            <a:avLst/>
          </a:prstGeom>
        </p:spPr>
      </p:pic>
      <p:pic>
        <p:nvPicPr>
          <p:cNvPr id="59" name="Image 58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3A3B1A2F-8235-AD53-B96F-33C28EE82D0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503" y="2364290"/>
            <a:ext cx="180000" cy="180000"/>
          </a:xfrm>
          <a:prstGeom prst="rect">
            <a:avLst/>
          </a:prstGeom>
        </p:spPr>
      </p:pic>
      <p:pic>
        <p:nvPicPr>
          <p:cNvPr id="60" name="Image 59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09DC9485-759B-4FB8-F0CA-9ECB9DA56D9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6079" y="2368025"/>
            <a:ext cx="180000" cy="180000"/>
          </a:xfrm>
          <a:prstGeom prst="rect">
            <a:avLst/>
          </a:prstGeom>
        </p:spPr>
      </p:pic>
      <p:pic>
        <p:nvPicPr>
          <p:cNvPr id="61" name="Image 60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0B6599F1-04E0-141E-9312-938B28EFB22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534" y="2357726"/>
            <a:ext cx="180000" cy="180000"/>
          </a:xfrm>
          <a:prstGeom prst="rect">
            <a:avLst/>
          </a:prstGeom>
        </p:spPr>
      </p:pic>
      <p:pic>
        <p:nvPicPr>
          <p:cNvPr id="62" name="Image 61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0B982E08-19AE-81D4-CFEB-33B96CA649F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110" y="2361461"/>
            <a:ext cx="180000" cy="180000"/>
          </a:xfrm>
          <a:prstGeom prst="rect">
            <a:avLst/>
          </a:prstGeom>
        </p:spPr>
      </p:pic>
      <p:pic>
        <p:nvPicPr>
          <p:cNvPr id="63" name="Image 62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9065DCE0-3CCB-A7FC-894E-36E7095B65D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910" y="2357726"/>
            <a:ext cx="180000" cy="180000"/>
          </a:xfrm>
          <a:prstGeom prst="rect">
            <a:avLst/>
          </a:prstGeom>
        </p:spPr>
      </p:pic>
      <p:pic>
        <p:nvPicPr>
          <p:cNvPr id="2048" name="Image 2047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EA40B946-78A7-A3D5-AEDC-C6DFCE6EDDF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486" y="2361461"/>
            <a:ext cx="180000" cy="180000"/>
          </a:xfrm>
          <a:prstGeom prst="rect">
            <a:avLst/>
          </a:prstGeom>
        </p:spPr>
      </p:pic>
      <p:pic>
        <p:nvPicPr>
          <p:cNvPr id="2053" name="Image 2052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052F28E0-6426-6FCF-FD4E-69CA1EA4471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910" y="2223089"/>
            <a:ext cx="180000" cy="180000"/>
          </a:xfrm>
          <a:prstGeom prst="rect">
            <a:avLst/>
          </a:prstGeom>
        </p:spPr>
      </p:pic>
      <p:pic>
        <p:nvPicPr>
          <p:cNvPr id="2054" name="Image 2053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9CEBCA40-E6E2-A807-673C-9549C2694AB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486" y="2226824"/>
            <a:ext cx="180000" cy="180000"/>
          </a:xfrm>
          <a:prstGeom prst="rect">
            <a:avLst/>
          </a:prstGeom>
        </p:spPr>
      </p:pic>
      <p:pic>
        <p:nvPicPr>
          <p:cNvPr id="2055" name="Image 2054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D847EB5E-4A63-A035-1E34-FB82D43355A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941" y="2216525"/>
            <a:ext cx="180000" cy="180000"/>
          </a:xfrm>
          <a:prstGeom prst="rect">
            <a:avLst/>
          </a:prstGeom>
        </p:spPr>
      </p:pic>
      <p:pic>
        <p:nvPicPr>
          <p:cNvPr id="2056" name="Image 2055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36B009F9-9DD4-7AAF-EAE2-40657A337B2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517" y="2220260"/>
            <a:ext cx="180000" cy="180000"/>
          </a:xfrm>
          <a:prstGeom prst="rect">
            <a:avLst/>
          </a:prstGeom>
        </p:spPr>
      </p:pic>
      <p:pic>
        <p:nvPicPr>
          <p:cNvPr id="2057" name="Image 2056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4AD844C8-3873-3085-AC67-462C4727859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317" y="2216525"/>
            <a:ext cx="180000" cy="180000"/>
          </a:xfrm>
          <a:prstGeom prst="rect">
            <a:avLst/>
          </a:prstGeom>
        </p:spPr>
      </p:pic>
      <p:pic>
        <p:nvPicPr>
          <p:cNvPr id="2058" name="Image 2057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A7E238EA-D12F-1415-8C18-E8142ACD2E3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893" y="2220260"/>
            <a:ext cx="180000" cy="180000"/>
          </a:xfrm>
          <a:prstGeom prst="rect">
            <a:avLst/>
          </a:prstGeom>
        </p:spPr>
      </p:pic>
      <p:pic>
        <p:nvPicPr>
          <p:cNvPr id="2059" name="Image 2058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66EAAB0F-BFBC-2BD5-4D8A-870B6244B1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769" y="2097769"/>
            <a:ext cx="180000" cy="180000"/>
          </a:xfrm>
          <a:prstGeom prst="rect">
            <a:avLst/>
          </a:prstGeom>
        </p:spPr>
      </p:pic>
      <p:pic>
        <p:nvPicPr>
          <p:cNvPr id="2060" name="Image 2059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3197A883-FE9B-E768-71F5-7A19A05D122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433" y="2104730"/>
            <a:ext cx="180000" cy="180000"/>
          </a:xfrm>
          <a:prstGeom prst="rect">
            <a:avLst/>
          </a:prstGeom>
        </p:spPr>
      </p:pic>
      <p:pic>
        <p:nvPicPr>
          <p:cNvPr id="2061" name="Image 2060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C61DDA83-F5CE-2EB5-8250-4903D4F754B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840" y="2498021"/>
            <a:ext cx="180000" cy="180000"/>
          </a:xfrm>
          <a:prstGeom prst="rect">
            <a:avLst/>
          </a:prstGeom>
        </p:spPr>
      </p:pic>
      <p:pic>
        <p:nvPicPr>
          <p:cNvPr id="2062" name="Image 2061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9D330A0C-BF0F-C1F8-55FC-849DAECCB5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937" y="2491764"/>
            <a:ext cx="180000" cy="180000"/>
          </a:xfrm>
          <a:prstGeom prst="rect">
            <a:avLst/>
          </a:prstGeom>
        </p:spPr>
      </p:pic>
      <p:pic>
        <p:nvPicPr>
          <p:cNvPr id="2063" name="Image 2062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BFE7AA34-42F3-4324-373F-A13A781E4C6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937" y="2491764"/>
            <a:ext cx="180000" cy="180000"/>
          </a:xfrm>
          <a:prstGeom prst="rect">
            <a:avLst/>
          </a:prstGeom>
        </p:spPr>
      </p:pic>
      <p:pic>
        <p:nvPicPr>
          <p:cNvPr id="2064" name="Image 2063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8150CAF0-6607-98F8-4314-0925FA32653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601" y="2498725"/>
            <a:ext cx="180000" cy="180000"/>
          </a:xfrm>
          <a:prstGeom prst="rect">
            <a:avLst/>
          </a:prstGeom>
        </p:spPr>
      </p:pic>
      <p:pic>
        <p:nvPicPr>
          <p:cNvPr id="2065" name="Image 2064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7343A5C2-2A03-AF55-1317-3A416BC173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155" y="2480506"/>
            <a:ext cx="180000" cy="180000"/>
          </a:xfrm>
          <a:prstGeom prst="rect">
            <a:avLst/>
          </a:prstGeom>
        </p:spPr>
      </p:pic>
      <p:pic>
        <p:nvPicPr>
          <p:cNvPr id="2066" name="Image 2065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E857DB18-870B-23D7-6E82-93BF99081E7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622" y="2501914"/>
            <a:ext cx="180000" cy="180000"/>
          </a:xfrm>
          <a:prstGeom prst="rect">
            <a:avLst/>
          </a:prstGeom>
        </p:spPr>
      </p:pic>
      <p:pic>
        <p:nvPicPr>
          <p:cNvPr id="2067" name="Image 2066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56E595A7-8625-D952-7BED-A043D9F988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937" y="2484399"/>
            <a:ext cx="180000" cy="180000"/>
          </a:xfrm>
          <a:prstGeom prst="rect">
            <a:avLst/>
          </a:prstGeom>
        </p:spPr>
      </p:pic>
      <p:pic>
        <p:nvPicPr>
          <p:cNvPr id="2068" name="Image 2067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91C5E4F9-6AF6-2A73-5608-146DCC9ACEA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790" y="2333807"/>
            <a:ext cx="180000" cy="180000"/>
          </a:xfrm>
          <a:prstGeom prst="rect">
            <a:avLst/>
          </a:prstGeom>
        </p:spPr>
      </p:pic>
      <p:pic>
        <p:nvPicPr>
          <p:cNvPr id="2069" name="Image 2068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4E3727CF-72D3-BB5C-1AFE-764D21611EB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790" y="2333807"/>
            <a:ext cx="180000" cy="180000"/>
          </a:xfrm>
          <a:prstGeom prst="rect">
            <a:avLst/>
          </a:prstGeom>
        </p:spPr>
      </p:pic>
      <p:pic>
        <p:nvPicPr>
          <p:cNvPr id="2070" name="Image 2069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254C1C39-B353-EDC3-EBC2-311864685E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454" y="2340768"/>
            <a:ext cx="180000" cy="180000"/>
          </a:xfrm>
          <a:prstGeom prst="rect">
            <a:avLst/>
          </a:prstGeom>
        </p:spPr>
      </p:pic>
      <p:pic>
        <p:nvPicPr>
          <p:cNvPr id="2071" name="Image 2070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7B89CBCB-6083-A071-3690-7246C78C951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475" y="2343957"/>
            <a:ext cx="180000" cy="180000"/>
          </a:xfrm>
          <a:prstGeom prst="rect">
            <a:avLst/>
          </a:prstGeom>
        </p:spPr>
      </p:pic>
      <p:pic>
        <p:nvPicPr>
          <p:cNvPr id="2072" name="Image 2071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A386DB0C-1355-2B69-6EFD-D3300ACEF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790" y="2326442"/>
            <a:ext cx="180000" cy="180000"/>
          </a:xfrm>
          <a:prstGeom prst="rect">
            <a:avLst/>
          </a:prstGeom>
        </p:spPr>
      </p:pic>
      <p:pic>
        <p:nvPicPr>
          <p:cNvPr id="2073" name="Image 2072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C3C74824-7D4F-A702-9C1A-412D9066EEF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126" y="2186417"/>
            <a:ext cx="180000" cy="180000"/>
          </a:xfrm>
          <a:prstGeom prst="rect">
            <a:avLst/>
          </a:prstGeom>
        </p:spPr>
      </p:pic>
      <p:pic>
        <p:nvPicPr>
          <p:cNvPr id="2074" name="Image 2073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77F1C224-2033-C550-419F-3C6772DF9E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126" y="2186417"/>
            <a:ext cx="180000" cy="180000"/>
          </a:xfrm>
          <a:prstGeom prst="rect">
            <a:avLst/>
          </a:prstGeom>
        </p:spPr>
      </p:pic>
      <p:pic>
        <p:nvPicPr>
          <p:cNvPr id="2075" name="Image 2074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8A4740B7-857C-213D-1208-6C12D6F6F50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790" y="2193378"/>
            <a:ext cx="180000" cy="180000"/>
          </a:xfrm>
          <a:prstGeom prst="rect">
            <a:avLst/>
          </a:prstGeom>
        </p:spPr>
      </p:pic>
      <p:pic>
        <p:nvPicPr>
          <p:cNvPr id="2076" name="Image 2075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03B0DFBE-AC2F-9F40-B330-55DDCFAF83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811" y="2196567"/>
            <a:ext cx="180000" cy="180000"/>
          </a:xfrm>
          <a:prstGeom prst="rect">
            <a:avLst/>
          </a:prstGeom>
        </p:spPr>
      </p:pic>
      <p:pic>
        <p:nvPicPr>
          <p:cNvPr id="2077" name="Image 2076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72342DB1-C4F4-F2ED-A0F6-3103B456B0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126" y="2179052"/>
            <a:ext cx="180000" cy="180000"/>
          </a:xfrm>
          <a:prstGeom prst="rect">
            <a:avLst/>
          </a:prstGeom>
        </p:spPr>
      </p:pic>
      <p:pic>
        <p:nvPicPr>
          <p:cNvPr id="2078" name="Image 2077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7786A59F-F380-5064-602B-26A50536302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790" y="1971514"/>
            <a:ext cx="180000" cy="180000"/>
          </a:xfrm>
          <a:prstGeom prst="rect">
            <a:avLst/>
          </a:prstGeom>
        </p:spPr>
      </p:pic>
      <p:pic>
        <p:nvPicPr>
          <p:cNvPr id="2079" name="Image 2078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7087A77E-E485-980F-8667-5C8320306EF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790" y="1971514"/>
            <a:ext cx="180000" cy="180000"/>
          </a:xfrm>
          <a:prstGeom prst="rect">
            <a:avLst/>
          </a:prstGeom>
        </p:spPr>
      </p:pic>
      <p:pic>
        <p:nvPicPr>
          <p:cNvPr id="2080" name="Image 2079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4FCF61D8-6DAB-3F80-D635-767F54E8D6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454" y="1978475"/>
            <a:ext cx="180000" cy="180000"/>
          </a:xfrm>
          <a:prstGeom prst="rect">
            <a:avLst/>
          </a:prstGeom>
        </p:spPr>
      </p:pic>
      <p:pic>
        <p:nvPicPr>
          <p:cNvPr id="2081" name="Image 2080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37164416-53ED-358C-8583-9D50C6186C0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475" y="1981664"/>
            <a:ext cx="180000" cy="180000"/>
          </a:xfrm>
          <a:prstGeom prst="rect">
            <a:avLst/>
          </a:prstGeom>
        </p:spPr>
      </p:pic>
      <p:pic>
        <p:nvPicPr>
          <p:cNvPr id="2082" name="Image 2081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C702088A-C60C-EECC-B71B-492DBCE667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790" y="1964149"/>
            <a:ext cx="180000" cy="180000"/>
          </a:xfrm>
          <a:prstGeom prst="rect">
            <a:avLst/>
          </a:prstGeom>
        </p:spPr>
      </p:pic>
      <p:pic>
        <p:nvPicPr>
          <p:cNvPr id="2083" name="Image 2082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493A1E7C-A252-8D60-87D8-DFBB2A0C93E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9588" y="2498379"/>
            <a:ext cx="180000" cy="180000"/>
          </a:xfrm>
          <a:prstGeom prst="rect">
            <a:avLst/>
          </a:prstGeom>
        </p:spPr>
      </p:pic>
      <p:pic>
        <p:nvPicPr>
          <p:cNvPr id="2084" name="Image 2083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A0D59C87-9E14-EFE0-5E70-3D1FFB05E8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588" y="2498379"/>
            <a:ext cx="180000" cy="180000"/>
          </a:xfrm>
          <a:prstGeom prst="rect">
            <a:avLst/>
          </a:prstGeom>
        </p:spPr>
      </p:pic>
      <p:pic>
        <p:nvPicPr>
          <p:cNvPr id="2085" name="Image 2084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2D9E5CF8-EF02-FA34-D905-50506F9972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252" y="2505340"/>
            <a:ext cx="180000" cy="180000"/>
          </a:xfrm>
          <a:prstGeom prst="rect">
            <a:avLst/>
          </a:prstGeom>
        </p:spPr>
      </p:pic>
      <p:pic>
        <p:nvPicPr>
          <p:cNvPr id="2086" name="Image 2085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1AF11B9F-55B5-CA7D-1394-A9956031B5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273" y="2508529"/>
            <a:ext cx="180000" cy="180000"/>
          </a:xfrm>
          <a:prstGeom prst="rect">
            <a:avLst/>
          </a:prstGeom>
        </p:spPr>
      </p:pic>
      <p:pic>
        <p:nvPicPr>
          <p:cNvPr id="2087" name="Image 2086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27D130C5-FEA8-1ABB-2F80-E03F51212D3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588" y="2491014"/>
            <a:ext cx="180000" cy="180000"/>
          </a:xfrm>
          <a:prstGeom prst="rect">
            <a:avLst/>
          </a:prstGeom>
        </p:spPr>
      </p:pic>
      <p:pic>
        <p:nvPicPr>
          <p:cNvPr id="2088" name="Image 2087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4C28A5D4-F867-ED5C-A757-EC6409E6F7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252" y="2283476"/>
            <a:ext cx="180000" cy="180000"/>
          </a:xfrm>
          <a:prstGeom prst="rect">
            <a:avLst/>
          </a:prstGeom>
        </p:spPr>
      </p:pic>
      <p:pic>
        <p:nvPicPr>
          <p:cNvPr id="2089" name="Image 2088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E39B2DFB-5A6C-EBE0-E0DE-ABE57CE381D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252" y="2283476"/>
            <a:ext cx="180000" cy="180000"/>
          </a:xfrm>
          <a:prstGeom prst="rect">
            <a:avLst/>
          </a:prstGeom>
        </p:spPr>
      </p:pic>
      <p:pic>
        <p:nvPicPr>
          <p:cNvPr id="2090" name="Image 2089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01E0B63D-EA03-92D3-816B-4B75EB454E8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916" y="2290437"/>
            <a:ext cx="180000" cy="180000"/>
          </a:xfrm>
          <a:prstGeom prst="rect">
            <a:avLst/>
          </a:prstGeom>
        </p:spPr>
      </p:pic>
      <p:pic>
        <p:nvPicPr>
          <p:cNvPr id="2091" name="Image 2090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94D452B4-1CF1-6797-3DEF-DA4CBCA2282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937" y="2293626"/>
            <a:ext cx="180000" cy="180000"/>
          </a:xfrm>
          <a:prstGeom prst="rect">
            <a:avLst/>
          </a:prstGeom>
        </p:spPr>
      </p:pic>
      <p:pic>
        <p:nvPicPr>
          <p:cNvPr id="2092" name="Image 2091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688180A4-A586-B273-78E0-A08FFC5AA5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252" y="2276111"/>
            <a:ext cx="180000" cy="180000"/>
          </a:xfrm>
          <a:prstGeom prst="rect">
            <a:avLst/>
          </a:prstGeom>
        </p:spPr>
      </p:pic>
      <p:pic>
        <p:nvPicPr>
          <p:cNvPr id="2093" name="Image 2092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754EFEE7-AFB5-EFB9-8320-50907A41CB1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297" y="2504943"/>
            <a:ext cx="180000" cy="180000"/>
          </a:xfrm>
          <a:prstGeom prst="rect">
            <a:avLst/>
          </a:prstGeom>
        </p:spPr>
      </p:pic>
      <p:pic>
        <p:nvPicPr>
          <p:cNvPr id="2094" name="Image 2093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3DAD49B5-515A-A40D-9ECD-51808FE135A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873" y="2508678"/>
            <a:ext cx="180000" cy="180000"/>
          </a:xfrm>
          <a:prstGeom prst="rect">
            <a:avLst/>
          </a:prstGeom>
        </p:spPr>
      </p:pic>
      <p:pic>
        <p:nvPicPr>
          <p:cNvPr id="2095" name="Image 2094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F4E0746B-EC58-C54C-4DC0-076A2A9323D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328" y="2498379"/>
            <a:ext cx="180000" cy="180000"/>
          </a:xfrm>
          <a:prstGeom prst="rect">
            <a:avLst/>
          </a:prstGeom>
        </p:spPr>
      </p:pic>
      <p:pic>
        <p:nvPicPr>
          <p:cNvPr id="2096" name="Image 2095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6EA6F573-A38C-3234-ADD2-BEE32787EF6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607" y="2364648"/>
            <a:ext cx="180000" cy="180000"/>
          </a:xfrm>
          <a:prstGeom prst="rect">
            <a:avLst/>
          </a:prstGeom>
        </p:spPr>
      </p:pic>
      <p:pic>
        <p:nvPicPr>
          <p:cNvPr id="2097" name="Image 2096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BBCABBE5-1BEB-1B8C-0F68-7C327037D19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183" y="2368383"/>
            <a:ext cx="180000" cy="180000"/>
          </a:xfrm>
          <a:prstGeom prst="rect">
            <a:avLst/>
          </a:prstGeom>
        </p:spPr>
      </p:pic>
      <p:pic>
        <p:nvPicPr>
          <p:cNvPr id="2098" name="Image 2097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8E4A04A5-9BFB-9630-3B7C-9EF0C916A7F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638" y="2358084"/>
            <a:ext cx="180000" cy="180000"/>
          </a:xfrm>
          <a:prstGeom prst="rect">
            <a:avLst/>
          </a:prstGeom>
        </p:spPr>
      </p:pic>
      <p:pic>
        <p:nvPicPr>
          <p:cNvPr id="2099" name="Image 2098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6BAC14D4-3E3B-DA0E-5822-6A60520D69A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800" y="2505124"/>
            <a:ext cx="180000" cy="180000"/>
          </a:xfrm>
          <a:prstGeom prst="rect">
            <a:avLst/>
          </a:prstGeom>
        </p:spPr>
      </p:pic>
      <p:pic>
        <p:nvPicPr>
          <p:cNvPr id="2100" name="Image 2099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EC4F78F4-714A-50DB-3260-0AF54D4E795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110" y="2364829"/>
            <a:ext cx="180000" cy="180000"/>
          </a:xfrm>
          <a:prstGeom prst="rect">
            <a:avLst/>
          </a:prstGeom>
        </p:spPr>
      </p:pic>
      <p:pic>
        <p:nvPicPr>
          <p:cNvPr id="2101" name="Image 2100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ED04D0F1-BA9C-2970-7349-E5439670B5F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297" y="2508311"/>
            <a:ext cx="180000" cy="180000"/>
          </a:xfrm>
          <a:prstGeom prst="rect">
            <a:avLst/>
          </a:prstGeom>
        </p:spPr>
      </p:pic>
      <p:pic>
        <p:nvPicPr>
          <p:cNvPr id="2102" name="Image 2101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20119783-F0D3-DEBB-F3A1-114E5D2775B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873" y="2512046"/>
            <a:ext cx="180000" cy="180000"/>
          </a:xfrm>
          <a:prstGeom prst="rect">
            <a:avLst/>
          </a:prstGeom>
        </p:spPr>
      </p:pic>
      <p:pic>
        <p:nvPicPr>
          <p:cNvPr id="2103" name="Image 2102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AE01371C-1E05-A5E2-A6FF-2FDA9F37F61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328" y="2501747"/>
            <a:ext cx="180000" cy="180000"/>
          </a:xfrm>
          <a:prstGeom prst="rect">
            <a:avLst/>
          </a:prstGeom>
        </p:spPr>
      </p:pic>
      <p:pic>
        <p:nvPicPr>
          <p:cNvPr id="2104" name="Image 2103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4332A109-BCD7-D402-8583-7B372708C07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607" y="2368016"/>
            <a:ext cx="180000" cy="180000"/>
          </a:xfrm>
          <a:prstGeom prst="rect">
            <a:avLst/>
          </a:prstGeom>
        </p:spPr>
      </p:pic>
      <p:pic>
        <p:nvPicPr>
          <p:cNvPr id="2105" name="Image 2104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5215EA82-10F6-FC56-964F-D0527C6A32D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183" y="2371751"/>
            <a:ext cx="180000" cy="180000"/>
          </a:xfrm>
          <a:prstGeom prst="rect">
            <a:avLst/>
          </a:prstGeom>
        </p:spPr>
      </p:pic>
      <p:pic>
        <p:nvPicPr>
          <p:cNvPr id="2106" name="Image 2105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D4020B45-20A2-1422-5AE6-7ADD517443C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638" y="2361452"/>
            <a:ext cx="180000" cy="180000"/>
          </a:xfrm>
          <a:prstGeom prst="rect">
            <a:avLst/>
          </a:prstGeom>
        </p:spPr>
      </p:pic>
      <p:pic>
        <p:nvPicPr>
          <p:cNvPr id="2107" name="Image 2106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D839171C-3C3A-5DF1-CB49-DE4552E4EE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937" y="2097769"/>
            <a:ext cx="180000" cy="180000"/>
          </a:xfrm>
          <a:prstGeom prst="rect">
            <a:avLst/>
          </a:prstGeom>
        </p:spPr>
      </p:pic>
      <p:pic>
        <p:nvPicPr>
          <p:cNvPr id="2108" name="Image 2107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5BBCC364-A9D5-DA25-98BA-E24724A326C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247" y="1957474"/>
            <a:ext cx="180000" cy="180000"/>
          </a:xfrm>
          <a:prstGeom prst="rect">
            <a:avLst/>
          </a:prstGeom>
        </p:spPr>
      </p:pic>
      <p:pic>
        <p:nvPicPr>
          <p:cNvPr id="2109" name="Image 2108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09360CFA-4E0F-A24E-AAA0-C49C342F3AA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137" y="2104872"/>
            <a:ext cx="180000" cy="180000"/>
          </a:xfrm>
          <a:prstGeom prst="rect">
            <a:avLst/>
          </a:prstGeom>
        </p:spPr>
      </p:pic>
      <p:pic>
        <p:nvPicPr>
          <p:cNvPr id="2110" name="Image 2109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53005AFC-0217-249A-3F9D-7118B9267D4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447" y="1964577"/>
            <a:ext cx="180000" cy="180000"/>
          </a:xfrm>
          <a:prstGeom prst="rect">
            <a:avLst/>
          </a:prstGeom>
        </p:spPr>
      </p:pic>
      <p:pic>
        <p:nvPicPr>
          <p:cNvPr id="2111" name="Image 2110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03A2DFCB-7DF7-F229-7DE0-05DA4765541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634" y="2108059"/>
            <a:ext cx="180000" cy="180000"/>
          </a:xfrm>
          <a:prstGeom prst="rect">
            <a:avLst/>
          </a:prstGeom>
        </p:spPr>
      </p:pic>
      <p:pic>
        <p:nvPicPr>
          <p:cNvPr id="2112" name="Image 2111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DC36F314-8ECB-0E3B-7565-1BB8F026BA0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210" y="2111794"/>
            <a:ext cx="180000" cy="180000"/>
          </a:xfrm>
          <a:prstGeom prst="rect">
            <a:avLst/>
          </a:prstGeom>
        </p:spPr>
      </p:pic>
      <p:pic>
        <p:nvPicPr>
          <p:cNvPr id="2113" name="Image 2112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B3EF7EF8-A66E-CD52-40C7-07444019601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665" y="2101495"/>
            <a:ext cx="180000" cy="180000"/>
          </a:xfrm>
          <a:prstGeom prst="rect">
            <a:avLst/>
          </a:prstGeom>
        </p:spPr>
      </p:pic>
      <p:pic>
        <p:nvPicPr>
          <p:cNvPr id="2114" name="Image 2113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B5929F63-78BC-4CC7-261C-09D3ADD3C8F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944" y="1967764"/>
            <a:ext cx="180000" cy="180000"/>
          </a:xfrm>
          <a:prstGeom prst="rect">
            <a:avLst/>
          </a:prstGeom>
        </p:spPr>
      </p:pic>
      <p:pic>
        <p:nvPicPr>
          <p:cNvPr id="2115" name="Image 2114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A2E27DCF-1BB8-C6FB-45A2-780100899DC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520" y="1971499"/>
            <a:ext cx="180000" cy="180000"/>
          </a:xfrm>
          <a:prstGeom prst="rect">
            <a:avLst/>
          </a:prstGeom>
        </p:spPr>
      </p:pic>
      <p:pic>
        <p:nvPicPr>
          <p:cNvPr id="2116" name="Image 2115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2AA1B9C0-8B5A-E23D-1864-E5EF0A43715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975" y="1961200"/>
            <a:ext cx="180000" cy="180000"/>
          </a:xfrm>
          <a:prstGeom prst="rect">
            <a:avLst/>
          </a:prstGeom>
        </p:spPr>
      </p:pic>
      <p:pic>
        <p:nvPicPr>
          <p:cNvPr id="2117" name="Image 2116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F7FDE54B-9818-ACF7-8A3F-379DCDE91BC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6262" y="2466032"/>
            <a:ext cx="180000" cy="180000"/>
          </a:xfrm>
          <a:prstGeom prst="rect">
            <a:avLst/>
          </a:prstGeom>
        </p:spPr>
      </p:pic>
      <p:pic>
        <p:nvPicPr>
          <p:cNvPr id="2118" name="Image 2117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D8657D8F-246D-66E8-C60F-C72EBDEAD64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9572" y="2325737"/>
            <a:ext cx="180000" cy="180000"/>
          </a:xfrm>
          <a:prstGeom prst="rect">
            <a:avLst/>
          </a:prstGeom>
        </p:spPr>
      </p:pic>
      <p:pic>
        <p:nvPicPr>
          <p:cNvPr id="2119" name="Image 2118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E3B9DAA3-1D6B-105B-E2B3-EAA21B9EB07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4462" y="2473135"/>
            <a:ext cx="180000" cy="180000"/>
          </a:xfrm>
          <a:prstGeom prst="rect">
            <a:avLst/>
          </a:prstGeom>
        </p:spPr>
      </p:pic>
      <p:pic>
        <p:nvPicPr>
          <p:cNvPr id="2120" name="Image 2119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0A36F669-64A3-513B-6C48-0076CF0C2F7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7772" y="2332840"/>
            <a:ext cx="180000" cy="180000"/>
          </a:xfrm>
          <a:prstGeom prst="rect">
            <a:avLst/>
          </a:prstGeom>
        </p:spPr>
      </p:pic>
      <p:pic>
        <p:nvPicPr>
          <p:cNvPr id="2121" name="Image 2120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90BF04CC-75C5-401A-9479-3E76BC6C79F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959" y="2476322"/>
            <a:ext cx="180000" cy="180000"/>
          </a:xfrm>
          <a:prstGeom prst="rect">
            <a:avLst/>
          </a:prstGeom>
        </p:spPr>
      </p:pic>
      <p:pic>
        <p:nvPicPr>
          <p:cNvPr id="2122" name="Image 2121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17293652-6A72-AF04-6FB7-4C07AE003F3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535" y="2480057"/>
            <a:ext cx="180000" cy="180000"/>
          </a:xfrm>
          <a:prstGeom prst="rect">
            <a:avLst/>
          </a:prstGeom>
        </p:spPr>
      </p:pic>
      <p:pic>
        <p:nvPicPr>
          <p:cNvPr id="2123" name="Image 2122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7C627F9D-BE6A-1EEB-4CA4-F6B869F9146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990" y="2469758"/>
            <a:ext cx="180000" cy="180000"/>
          </a:xfrm>
          <a:prstGeom prst="rect">
            <a:avLst/>
          </a:prstGeom>
        </p:spPr>
      </p:pic>
      <p:pic>
        <p:nvPicPr>
          <p:cNvPr id="2124" name="Image 2123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D025339D-537E-A820-138B-433BED4047D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269" y="2336027"/>
            <a:ext cx="180000" cy="180000"/>
          </a:xfrm>
          <a:prstGeom prst="rect">
            <a:avLst/>
          </a:prstGeom>
        </p:spPr>
      </p:pic>
      <p:pic>
        <p:nvPicPr>
          <p:cNvPr id="2125" name="Image 2124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31FDE369-ADE6-EEA3-636E-AA3342978A8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845" y="2339762"/>
            <a:ext cx="180000" cy="180000"/>
          </a:xfrm>
          <a:prstGeom prst="rect">
            <a:avLst/>
          </a:prstGeom>
        </p:spPr>
      </p:pic>
      <p:pic>
        <p:nvPicPr>
          <p:cNvPr id="2126" name="Image 2125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933B6075-E8F4-94E8-284F-7B3930F5563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5300" y="2329463"/>
            <a:ext cx="180000" cy="180000"/>
          </a:xfrm>
          <a:prstGeom prst="rect">
            <a:avLst/>
          </a:prstGeom>
        </p:spPr>
      </p:pic>
      <p:pic>
        <p:nvPicPr>
          <p:cNvPr id="2127" name="Image 2126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1E65260F-53D4-C5C7-6CCB-F6C38AB0896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2823" y="2148090"/>
            <a:ext cx="180000" cy="180000"/>
          </a:xfrm>
          <a:prstGeom prst="rect">
            <a:avLst/>
          </a:prstGeom>
        </p:spPr>
      </p:pic>
      <p:pic>
        <p:nvPicPr>
          <p:cNvPr id="2128" name="Image 2127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416EE895-0E18-FD7C-4913-F6F2EB5ED00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133" y="2007795"/>
            <a:ext cx="180000" cy="180000"/>
          </a:xfrm>
          <a:prstGeom prst="rect">
            <a:avLst/>
          </a:prstGeom>
        </p:spPr>
      </p:pic>
      <p:pic>
        <p:nvPicPr>
          <p:cNvPr id="2129" name="Image 2128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63B052D3-A032-6EBA-819C-BE0251C9007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1023" y="2155193"/>
            <a:ext cx="180000" cy="180000"/>
          </a:xfrm>
          <a:prstGeom prst="rect">
            <a:avLst/>
          </a:prstGeom>
        </p:spPr>
      </p:pic>
      <p:pic>
        <p:nvPicPr>
          <p:cNvPr id="2130" name="Image 2129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15E3BEE0-0B79-4596-39EE-2A6F29F20EF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4333" y="2014898"/>
            <a:ext cx="180000" cy="180000"/>
          </a:xfrm>
          <a:prstGeom prst="rect">
            <a:avLst/>
          </a:prstGeom>
        </p:spPr>
      </p:pic>
      <p:pic>
        <p:nvPicPr>
          <p:cNvPr id="2131" name="Image 2130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0D583143-755A-A7F8-715D-D3C5E1F0580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520" y="2158380"/>
            <a:ext cx="180000" cy="180000"/>
          </a:xfrm>
          <a:prstGeom prst="rect">
            <a:avLst/>
          </a:prstGeom>
        </p:spPr>
      </p:pic>
      <p:pic>
        <p:nvPicPr>
          <p:cNvPr id="2132" name="Image 2131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7DF6C731-1FFF-4B67-B78F-2493033CF65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2096" y="2162115"/>
            <a:ext cx="180000" cy="180000"/>
          </a:xfrm>
          <a:prstGeom prst="rect">
            <a:avLst/>
          </a:prstGeom>
        </p:spPr>
      </p:pic>
      <p:pic>
        <p:nvPicPr>
          <p:cNvPr id="2133" name="Image 2132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97DAA254-4BBA-A1D8-E137-E30D53D71F5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551" y="2151816"/>
            <a:ext cx="180000" cy="180000"/>
          </a:xfrm>
          <a:prstGeom prst="rect">
            <a:avLst/>
          </a:prstGeom>
        </p:spPr>
      </p:pic>
      <p:pic>
        <p:nvPicPr>
          <p:cNvPr id="2134" name="Image 2133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DAF79587-3CD7-9274-6933-28FC8BD1B8F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830" y="2018085"/>
            <a:ext cx="180000" cy="180000"/>
          </a:xfrm>
          <a:prstGeom prst="rect">
            <a:avLst/>
          </a:prstGeom>
        </p:spPr>
      </p:pic>
      <p:pic>
        <p:nvPicPr>
          <p:cNvPr id="2135" name="Image 2134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65BDF0D3-B72D-822B-62BF-8A50F509ED6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406" y="2021820"/>
            <a:ext cx="180000" cy="180000"/>
          </a:xfrm>
          <a:prstGeom prst="rect">
            <a:avLst/>
          </a:prstGeom>
        </p:spPr>
      </p:pic>
      <p:pic>
        <p:nvPicPr>
          <p:cNvPr id="2136" name="Image 2135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869EC1BE-BAE8-E362-893D-6560BF34FCE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1861" y="2011521"/>
            <a:ext cx="180000" cy="1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04634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84</Words>
  <Application>Microsoft Office PowerPoint</Application>
  <PresentationFormat>Format A4 (210 x 297 mm)</PresentationFormat>
  <Paragraphs>26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Nicolas Pinel</dc:creator>
  <cp:lastModifiedBy>Nicolas Pinel</cp:lastModifiedBy>
  <cp:revision>2</cp:revision>
  <dcterms:created xsi:type="dcterms:W3CDTF">2026-02-16T09:22:04Z</dcterms:created>
  <dcterms:modified xsi:type="dcterms:W3CDTF">2026-03-08T07:17:43Z</dcterms:modified>
</cp:coreProperties>
</file>