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75" d="100"/>
          <a:sy n="75" d="100"/>
        </p:scale>
        <p:origin x="2433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3788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0646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5746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4491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5138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8301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8035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5800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6187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172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5AB5-80EA-4488-A5AF-6B95052BD317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0474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A25AB5-80EA-4488-A5AF-6B95052BD317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8958B2-95D4-4817-BEAE-CDFAA5EF0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4906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eau, nature, aérien&#10;&#10;Le contenu généré par l’IA peut être incorrect.">
            <a:extLst>
              <a:ext uri="{FF2B5EF4-FFF2-40B4-BE49-F238E27FC236}">
                <a16:creationId xmlns:a16="http://schemas.microsoft.com/office/drawing/2014/main" id="{B4A07D20-54A9-1A23-416E-BE1D21D263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6858000" cy="6858000"/>
          </a:xfrm>
          <a:prstGeom prst="rect">
            <a:avLst/>
          </a:prstGeom>
        </p:spPr>
      </p:pic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A83CBC1E-8800-CB39-7938-F42379CE02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110133"/>
              </p:ext>
            </p:extLst>
          </p:nvPr>
        </p:nvGraphicFramePr>
        <p:xfrm>
          <a:off x="1524000" y="-1"/>
          <a:ext cx="3429000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8365DE2E-F3B3-798B-82BF-54C13CA63B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884591"/>
              </p:ext>
            </p:extLst>
          </p:nvPr>
        </p:nvGraphicFramePr>
        <p:xfrm>
          <a:off x="4953000" y="-2"/>
          <a:ext cx="3429000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14" name="Tableau 13">
            <a:extLst>
              <a:ext uri="{FF2B5EF4-FFF2-40B4-BE49-F238E27FC236}">
                <a16:creationId xmlns:a16="http://schemas.microsoft.com/office/drawing/2014/main" id="{A6DD9440-0B41-BD2A-59CB-EB515900FA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608331"/>
              </p:ext>
            </p:extLst>
          </p:nvPr>
        </p:nvGraphicFramePr>
        <p:xfrm>
          <a:off x="1524000" y="4114798"/>
          <a:ext cx="3429000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15" name="Tableau 14">
            <a:extLst>
              <a:ext uri="{FF2B5EF4-FFF2-40B4-BE49-F238E27FC236}">
                <a16:creationId xmlns:a16="http://schemas.microsoft.com/office/drawing/2014/main" id="{5C54D63D-4714-E309-513C-F98CBEBD04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849230"/>
              </p:ext>
            </p:extLst>
          </p:nvPr>
        </p:nvGraphicFramePr>
        <p:xfrm>
          <a:off x="4953000" y="4114798"/>
          <a:ext cx="3429000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8513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120</Words>
  <Application>Microsoft Office PowerPoint</Application>
  <PresentationFormat>Format A4 (210 x 297 mm)</PresentationFormat>
  <Paragraphs>120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Pinel</dc:creator>
  <cp:lastModifiedBy>Nicolas Pinel</cp:lastModifiedBy>
  <cp:revision>2</cp:revision>
  <dcterms:created xsi:type="dcterms:W3CDTF">2026-02-21T10:00:11Z</dcterms:created>
  <dcterms:modified xsi:type="dcterms:W3CDTF">2026-02-21T10:22:12Z</dcterms:modified>
</cp:coreProperties>
</file>