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74" r:id="rId3"/>
    <p:sldId id="285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résoudre un problème avec un produit cartésien.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Pour le spectacle de l’école, la maitresse veut savoir toutes les combinaisons possibles de vêtements qu’elle peut faire à partir de 3 pantalons et 5 teeshirts de couleurs différentes. </a:t>
            </a:r>
          </a:p>
          <a:p>
            <a:r>
              <a:rPr lang="fr-FR" sz="2800" b="1" dirty="0"/>
              <a:t>Trouve le nombre total de combinaisons. </a:t>
            </a:r>
          </a:p>
        </p:txBody>
      </p:sp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655755-467B-133A-DEBF-D4B47F36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306983" y="5224086"/>
            <a:ext cx="505495" cy="1008000"/>
          </a:xfrm>
          <a:prstGeom prst="rect">
            <a:avLst/>
          </a:prstGeom>
        </p:spPr>
      </p:pic>
      <p:pic>
        <p:nvPicPr>
          <p:cNvPr id="8" name="Image 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D4B3ED6-4DAA-0199-C537-0228D84E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2367998" y="5224086"/>
            <a:ext cx="523549" cy="1044000"/>
          </a:xfrm>
          <a:prstGeom prst="rect">
            <a:avLst/>
          </a:prstGeom>
        </p:spPr>
      </p:pic>
      <p:pic>
        <p:nvPicPr>
          <p:cNvPr id="9" name="Image 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4866F83B-5335-B188-E60B-B4E84677E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1812478" y="5224086"/>
            <a:ext cx="555520" cy="1044000"/>
          </a:xfrm>
          <a:prstGeom prst="rect">
            <a:avLst/>
          </a:prstGeom>
        </p:spPr>
      </p:pic>
      <p:pic>
        <p:nvPicPr>
          <p:cNvPr id="10" name="Image 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8AA31ADB-1068-F71F-4BA8-235C3C565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1240767" y="3812665"/>
            <a:ext cx="559041" cy="524371"/>
          </a:xfrm>
          <a:prstGeom prst="rect">
            <a:avLst/>
          </a:prstGeom>
        </p:spPr>
      </p:pic>
      <p:pic>
        <p:nvPicPr>
          <p:cNvPr id="11" name="Image 1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EBE8EE6-D7AC-6C40-ACFB-174E5EDB353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384189" y="3750208"/>
            <a:ext cx="559041" cy="524371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75ACD06-A30B-10C4-DE59-B870A1F8F2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76861" y="4012394"/>
            <a:ext cx="576375" cy="524370"/>
          </a:xfrm>
          <a:prstGeom prst="rect">
            <a:avLst/>
          </a:prstGeom>
        </p:spPr>
      </p:pic>
      <p:pic>
        <p:nvPicPr>
          <p:cNvPr id="13" name="Image 1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5E992A1-F7A5-9019-B70C-927D9E3A08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4914303" y="4587510"/>
            <a:ext cx="550374" cy="491870"/>
          </a:xfrm>
          <a:prstGeom prst="rect">
            <a:avLst/>
          </a:prstGeom>
        </p:spPr>
      </p:pic>
      <p:pic>
        <p:nvPicPr>
          <p:cNvPr id="14" name="Image 1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A60299D-4807-C335-1190-9EDEC682C7A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1812478" y="4063139"/>
            <a:ext cx="559041" cy="52437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DC7BE9B-F562-0C13-8F28-A28E7DD4EF27}"/>
              </a:ext>
            </a:extLst>
          </p:cNvPr>
          <p:cNvSpPr txBox="1"/>
          <p:nvPr/>
        </p:nvSpPr>
        <p:spPr>
          <a:xfrm>
            <a:off x="4192302" y="3750208"/>
            <a:ext cx="43748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Exemples de combinaisons : </a:t>
            </a:r>
            <a:endParaRPr lang="fr-FR" sz="2400" b="1" dirty="0"/>
          </a:p>
        </p:txBody>
      </p:sp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7688CA7-2DF9-C1C5-AF4B-9986DE60A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941128" y="4934747"/>
            <a:ext cx="523549" cy="1044000"/>
          </a:xfrm>
          <a:prstGeom prst="rect">
            <a:avLst/>
          </a:prstGeom>
        </p:spPr>
      </p:pic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ABAB00-C641-8221-6094-796A5D644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824200" y="4903825"/>
            <a:ext cx="555520" cy="1044000"/>
          </a:xfrm>
          <a:prstGeom prst="rect">
            <a:avLst/>
          </a:prstGeom>
        </p:spPr>
      </p:pic>
      <p:pic>
        <p:nvPicPr>
          <p:cNvPr id="18" name="Image 1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1F41339-70B4-A97C-C6A6-DBB3EB761FC3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20679" y="4536764"/>
            <a:ext cx="559041" cy="524371"/>
          </a:xfrm>
          <a:prstGeom prst="rect">
            <a:avLst/>
          </a:prstGeom>
        </p:spPr>
      </p:pic>
      <p:pic>
        <p:nvPicPr>
          <p:cNvPr id="19" name="Image 1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0EDF9189-5ABE-A8C6-55F4-408A4B83BD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2683553" y="4437031"/>
            <a:ext cx="550374" cy="49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D7A6201-DDBB-05C3-394E-F8243AC4BD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910845"/>
              </p:ext>
            </p:extLst>
          </p:nvPr>
        </p:nvGraphicFramePr>
        <p:xfrm>
          <a:off x="1077174" y="926573"/>
          <a:ext cx="6561624" cy="5391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604">
                  <a:extLst>
                    <a:ext uri="{9D8B030D-6E8A-4147-A177-3AD203B41FA5}">
                      <a16:colId xmlns:a16="http://schemas.microsoft.com/office/drawing/2014/main" val="1677696241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1744338304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3269858777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527789849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1522477757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3439507299"/>
                    </a:ext>
                  </a:extLst>
                </a:gridCol>
              </a:tblGrid>
              <a:tr h="955226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239511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219708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744721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12690"/>
                  </a:ext>
                </a:extLst>
              </a:tr>
            </a:tbl>
          </a:graphicData>
        </a:graphic>
      </p:graphicFrame>
      <p:pic>
        <p:nvPicPr>
          <p:cNvPr id="5" name="Image 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1D163AA6-38CB-925D-EE14-388D386D2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390913" y="3595072"/>
            <a:ext cx="505495" cy="1008000"/>
          </a:xfrm>
          <a:prstGeom prst="rect">
            <a:avLst/>
          </a:prstGeom>
        </p:spPr>
      </p:pic>
      <p:pic>
        <p:nvPicPr>
          <p:cNvPr id="6" name="Image 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E5D4F00-2E69-66D7-4D68-37556DC06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1397872" y="2178681"/>
            <a:ext cx="523549" cy="1044000"/>
          </a:xfrm>
          <a:prstGeom prst="rect">
            <a:avLst/>
          </a:prstGeom>
        </p:spPr>
      </p:pic>
      <p:pic>
        <p:nvPicPr>
          <p:cNvPr id="7" name="Image 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B38670E7-0145-D3E5-DA57-BE28662CD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1365901" y="5123322"/>
            <a:ext cx="555520" cy="1044000"/>
          </a:xfrm>
          <a:prstGeom prst="rect">
            <a:avLst/>
          </a:prstGeom>
        </p:spPr>
      </p:pic>
      <p:pic>
        <p:nvPicPr>
          <p:cNvPr id="8" name="Image 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11677F4-0576-0E6D-5DB5-252D7680C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23857" y="1141091"/>
            <a:ext cx="576375" cy="524370"/>
          </a:xfrm>
          <a:prstGeom prst="rect">
            <a:avLst/>
          </a:prstGeom>
        </p:spPr>
      </p:pic>
      <p:pic>
        <p:nvPicPr>
          <p:cNvPr id="9" name="Image 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263A8A3-0546-4E65-5AD6-7239C100A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533271" y="1118057"/>
            <a:ext cx="559041" cy="524371"/>
          </a:xfrm>
          <a:prstGeom prst="rect">
            <a:avLst/>
          </a:prstGeom>
        </p:spPr>
      </p:pic>
      <p:pic>
        <p:nvPicPr>
          <p:cNvPr id="10" name="Image 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A3962CE7-3C46-3960-7DBA-6DB2CD2E8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756660" y="1173591"/>
            <a:ext cx="550374" cy="491870"/>
          </a:xfrm>
          <a:prstGeom prst="rect">
            <a:avLst/>
          </a:prstGeom>
        </p:spPr>
      </p:pic>
      <p:pic>
        <p:nvPicPr>
          <p:cNvPr id="11" name="Image 1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15912FE-E586-45BD-A89A-56C5D7BFB48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741384" y="1118055"/>
            <a:ext cx="559041" cy="524371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8B2249F-D028-5A58-46FD-4AB1C9D3876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01273" y="1118056"/>
            <a:ext cx="559041" cy="524371"/>
          </a:xfrm>
          <a:prstGeom prst="rect">
            <a:avLst/>
          </a:prstGeom>
        </p:spPr>
      </p:pic>
      <p:pic>
        <p:nvPicPr>
          <p:cNvPr id="13" name="Image 1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AE840703-7EEF-84A8-07D0-E60588A5C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2447910" y="2314572"/>
            <a:ext cx="523549" cy="1044000"/>
          </a:xfrm>
          <a:prstGeom prst="rect">
            <a:avLst/>
          </a:prstGeom>
        </p:spPr>
      </p:pic>
      <p:pic>
        <p:nvPicPr>
          <p:cNvPr id="14" name="Image 13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DAA231-0F60-DBFE-95D6-9C6EF493D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3522243" y="2314572"/>
            <a:ext cx="523549" cy="1044000"/>
          </a:xfrm>
          <a:prstGeom prst="rect">
            <a:avLst/>
          </a:prstGeom>
        </p:spPr>
      </p:pic>
      <p:pic>
        <p:nvPicPr>
          <p:cNvPr id="15" name="Image 1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FDF429F-8715-EA66-CC38-393FE2EAE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667051" y="2314572"/>
            <a:ext cx="523549" cy="1044000"/>
          </a:xfrm>
          <a:prstGeom prst="rect">
            <a:avLst/>
          </a:prstGeom>
        </p:spPr>
      </p:pic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47726D12-AEA1-22E5-D911-00C77C34B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5741384" y="2314572"/>
            <a:ext cx="523549" cy="1044000"/>
          </a:xfrm>
          <a:prstGeom prst="rect">
            <a:avLst/>
          </a:prstGeom>
        </p:spPr>
      </p:pic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63B50F6-8FB1-6004-4F3C-C91146538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6815717" y="2314572"/>
            <a:ext cx="523549" cy="1044000"/>
          </a:xfrm>
          <a:prstGeom prst="rect">
            <a:avLst/>
          </a:prstGeom>
        </p:spPr>
      </p:pic>
      <p:pic>
        <p:nvPicPr>
          <p:cNvPr id="20" name="Image 19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5EF926C-96E8-85DF-76B7-D74AF8986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2447910" y="3811081"/>
            <a:ext cx="505495" cy="1008000"/>
          </a:xfrm>
          <a:prstGeom prst="rect">
            <a:avLst/>
          </a:prstGeom>
        </p:spPr>
      </p:pic>
      <p:pic>
        <p:nvPicPr>
          <p:cNvPr id="21" name="Image 20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CD325BFF-31FC-C39B-CD39-47A21DB8A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3480862" y="3811081"/>
            <a:ext cx="505495" cy="1008000"/>
          </a:xfrm>
          <a:prstGeom prst="rect">
            <a:avLst/>
          </a:prstGeom>
        </p:spPr>
      </p:pic>
      <p:pic>
        <p:nvPicPr>
          <p:cNvPr id="29" name="Image 2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D0A7E8AB-1676-D3FF-DB88-3B6A3B51B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4667051" y="3772801"/>
            <a:ext cx="505495" cy="1008000"/>
          </a:xfrm>
          <a:prstGeom prst="rect">
            <a:avLst/>
          </a:prstGeom>
        </p:spPr>
      </p:pic>
      <p:pic>
        <p:nvPicPr>
          <p:cNvPr id="30" name="Image 29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81C84EE-BF05-9848-6486-16419C4FE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5700003" y="3791879"/>
            <a:ext cx="505495" cy="1008000"/>
          </a:xfrm>
          <a:prstGeom prst="rect">
            <a:avLst/>
          </a:prstGeom>
        </p:spPr>
      </p:pic>
      <p:pic>
        <p:nvPicPr>
          <p:cNvPr id="31" name="Image 30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0A34685-7C62-9490-1BA6-709742FEB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6833771" y="3791879"/>
            <a:ext cx="505495" cy="1008000"/>
          </a:xfrm>
          <a:prstGeom prst="rect">
            <a:avLst/>
          </a:prstGeom>
        </p:spPr>
      </p:pic>
      <p:pic>
        <p:nvPicPr>
          <p:cNvPr id="32" name="Image 31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3A74642-8D2F-1488-A9DF-5A42B9F10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2447910" y="5324678"/>
            <a:ext cx="555520" cy="1044000"/>
          </a:xfrm>
          <a:prstGeom prst="rect">
            <a:avLst/>
          </a:prstGeom>
        </p:spPr>
      </p:pic>
      <p:pic>
        <p:nvPicPr>
          <p:cNvPr id="33" name="Image 3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AD6C8A20-DA18-1E05-FE93-49EFCE020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3529919" y="5288678"/>
            <a:ext cx="555520" cy="1044000"/>
          </a:xfrm>
          <a:prstGeom prst="rect">
            <a:avLst/>
          </a:prstGeom>
        </p:spPr>
      </p:pic>
      <p:pic>
        <p:nvPicPr>
          <p:cNvPr id="34" name="Image 33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FCF8B30-F98C-85F0-0004-D3D93B930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4662896" y="5313263"/>
            <a:ext cx="555520" cy="1044000"/>
          </a:xfrm>
          <a:prstGeom prst="rect">
            <a:avLst/>
          </a:prstGeom>
        </p:spPr>
      </p:pic>
      <p:pic>
        <p:nvPicPr>
          <p:cNvPr id="35" name="Image 3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1CC85637-2A19-6C57-43A7-E2F46AEE5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744905" y="5277263"/>
            <a:ext cx="555520" cy="1044000"/>
          </a:xfrm>
          <a:prstGeom prst="rect">
            <a:avLst/>
          </a:prstGeom>
        </p:spPr>
      </p:pic>
      <p:pic>
        <p:nvPicPr>
          <p:cNvPr id="36" name="Image 3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AB5DAAC-588C-80DB-0D1B-66BC55AE6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6815717" y="5313263"/>
            <a:ext cx="555520" cy="1044000"/>
          </a:xfrm>
          <a:prstGeom prst="rect">
            <a:avLst/>
          </a:prstGeom>
        </p:spPr>
      </p:pic>
      <p:pic>
        <p:nvPicPr>
          <p:cNvPr id="37" name="Image 3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42D4033E-6667-9397-A0E5-8C4E9B6AA2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23857" y="1995577"/>
            <a:ext cx="576375" cy="524370"/>
          </a:xfrm>
          <a:prstGeom prst="rect">
            <a:avLst/>
          </a:prstGeom>
        </p:spPr>
      </p:pic>
      <p:pic>
        <p:nvPicPr>
          <p:cNvPr id="38" name="Image 3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279D50E-8788-3B77-736D-3437403D72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91448" y="1957824"/>
            <a:ext cx="559041" cy="524371"/>
          </a:xfrm>
          <a:prstGeom prst="rect">
            <a:avLst/>
          </a:prstGeom>
        </p:spPr>
      </p:pic>
      <p:pic>
        <p:nvPicPr>
          <p:cNvPr id="39" name="Image 3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C5AB6EF-A7E2-31F5-111E-414C574DA7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802304" y="1966208"/>
            <a:ext cx="550374" cy="491870"/>
          </a:xfrm>
          <a:prstGeom prst="rect">
            <a:avLst/>
          </a:prstGeom>
        </p:spPr>
      </p:pic>
      <p:pic>
        <p:nvPicPr>
          <p:cNvPr id="40" name="Image 3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C60A628-5AFC-90F6-8EBA-6B5CDE19A99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701764" y="1949958"/>
            <a:ext cx="559041" cy="524371"/>
          </a:xfrm>
          <a:prstGeom prst="rect">
            <a:avLst/>
          </a:prstGeom>
        </p:spPr>
      </p:pic>
      <p:pic>
        <p:nvPicPr>
          <p:cNvPr id="41" name="Image 4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1C745E9B-4DB0-519F-BC1A-3CF63FB15A02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21954" y="1957873"/>
            <a:ext cx="559041" cy="524371"/>
          </a:xfrm>
          <a:prstGeom prst="rect">
            <a:avLst/>
          </a:prstGeom>
        </p:spPr>
      </p:pic>
      <p:pic>
        <p:nvPicPr>
          <p:cNvPr id="42" name="Image 4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760C226-CBFC-5970-E861-331CFEC34E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41292" y="3476748"/>
            <a:ext cx="576375" cy="524370"/>
          </a:xfrm>
          <a:prstGeom prst="rect">
            <a:avLst/>
          </a:prstGeom>
        </p:spPr>
      </p:pic>
      <p:pic>
        <p:nvPicPr>
          <p:cNvPr id="43" name="Image 4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6554FB2-E134-0DBC-0E09-9F59256E23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61319" y="3447623"/>
            <a:ext cx="559041" cy="524371"/>
          </a:xfrm>
          <a:prstGeom prst="rect">
            <a:avLst/>
          </a:prstGeom>
        </p:spPr>
      </p:pic>
      <p:pic>
        <p:nvPicPr>
          <p:cNvPr id="44" name="Image 4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D793849-86CC-AD7A-78BF-EFBCE70394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818290" y="3454063"/>
            <a:ext cx="550374" cy="491870"/>
          </a:xfrm>
          <a:prstGeom prst="rect">
            <a:avLst/>
          </a:prstGeom>
        </p:spPr>
      </p:pic>
      <p:pic>
        <p:nvPicPr>
          <p:cNvPr id="45" name="Image 4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C103019-A1DD-6F2E-847B-48E1723A7AE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681073" y="3418735"/>
            <a:ext cx="559041" cy="524371"/>
          </a:xfrm>
          <a:prstGeom prst="rect">
            <a:avLst/>
          </a:prstGeom>
        </p:spPr>
      </p:pic>
      <p:pic>
        <p:nvPicPr>
          <p:cNvPr id="46" name="Image 4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347CAF63-46AB-21B2-987B-6A3FE9D757EF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40758" y="3418736"/>
            <a:ext cx="559041" cy="524371"/>
          </a:xfrm>
          <a:prstGeom prst="rect">
            <a:avLst/>
          </a:prstGeom>
        </p:spPr>
      </p:pic>
      <p:pic>
        <p:nvPicPr>
          <p:cNvPr id="47" name="Image 4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B39ACFE9-143B-9729-63F4-317654BB04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41292" y="4972378"/>
            <a:ext cx="576375" cy="524370"/>
          </a:xfrm>
          <a:prstGeom prst="rect">
            <a:avLst/>
          </a:prstGeom>
        </p:spPr>
      </p:pic>
      <p:pic>
        <p:nvPicPr>
          <p:cNvPr id="48" name="Image 4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4EB4418E-FB67-CF31-7AFD-FAF7493BCA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523486" y="4929515"/>
            <a:ext cx="559041" cy="524371"/>
          </a:xfrm>
          <a:prstGeom prst="rect">
            <a:avLst/>
          </a:prstGeom>
        </p:spPr>
      </p:pic>
      <p:pic>
        <p:nvPicPr>
          <p:cNvPr id="49" name="Image 4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D394DD3-B2C2-AA08-51C7-4F8CF629E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815717" y="4962309"/>
            <a:ext cx="550374" cy="491870"/>
          </a:xfrm>
          <a:prstGeom prst="rect">
            <a:avLst/>
          </a:prstGeom>
        </p:spPr>
      </p:pic>
      <p:pic>
        <p:nvPicPr>
          <p:cNvPr id="50" name="Image 4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14575440-1CED-248D-CD18-F30F460F7C3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723946" y="4914583"/>
            <a:ext cx="559041" cy="524371"/>
          </a:xfrm>
          <a:prstGeom prst="rect">
            <a:avLst/>
          </a:prstGeom>
        </p:spPr>
      </p:pic>
      <p:pic>
        <p:nvPicPr>
          <p:cNvPr id="51" name="Image 5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31524D6-92C3-147C-2EFD-FFF15BF7950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49613" y="4957445"/>
            <a:ext cx="559041" cy="524371"/>
          </a:xfrm>
          <a:prstGeom prst="rect">
            <a:avLst/>
          </a:prstGeom>
        </p:spPr>
      </p:pic>
      <p:pic>
        <p:nvPicPr>
          <p:cNvPr id="52" name="Image 5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83432F49-173A-DCFB-D212-0D4170CA63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41292" y="1141090"/>
            <a:ext cx="576375" cy="524370"/>
          </a:xfrm>
          <a:prstGeom prst="rect">
            <a:avLst/>
          </a:prstGeom>
        </p:spPr>
      </p:pic>
      <p:pic>
        <p:nvPicPr>
          <p:cNvPr id="53" name="Image 5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7C18946-D993-7B9D-EDA9-5BA6658308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774095" y="1173590"/>
            <a:ext cx="550374" cy="491870"/>
          </a:xfrm>
          <a:prstGeom prst="rect">
            <a:avLst/>
          </a:prstGeom>
        </p:spPr>
      </p:pic>
      <p:pic>
        <p:nvPicPr>
          <p:cNvPr id="54" name="Image 5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A8998270-688A-E46B-E862-BC2599531F66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18708" y="1118055"/>
            <a:ext cx="559041" cy="52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Pour la fête, je prépare des glaces différentes. </a:t>
            </a:r>
          </a:p>
          <a:p>
            <a:r>
              <a:rPr lang="fr-FR" sz="2800" dirty="0"/>
              <a:t>J’ai deux cornets différents à ma disposition </a:t>
            </a:r>
            <a:r>
              <a:rPr lang="fr-FR" sz="2800"/>
              <a:t>et 6 </a:t>
            </a:r>
            <a:r>
              <a:rPr lang="fr-FR" sz="2800" dirty="0"/>
              <a:t>gouts différents.</a:t>
            </a:r>
          </a:p>
          <a:p>
            <a:r>
              <a:rPr lang="fr-FR" sz="2800" b="1" dirty="0"/>
              <a:t>Trouve le nombre total de combinaisons de glaces que je peux créer.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F22778-7CAE-ADB4-3A78-AE5ED306B3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39" y="4008790"/>
            <a:ext cx="1265583" cy="126558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0DA16B7-7337-E159-E5A1-0BD6A9EF0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992" y="4051669"/>
            <a:ext cx="1412576" cy="91440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65CBC83-0001-6C62-F48D-176D5703813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25990"/>
          <a:stretch/>
        </p:blipFill>
        <p:spPr>
          <a:xfrm>
            <a:off x="4824777" y="3653182"/>
            <a:ext cx="955261" cy="70698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14A448C-4A67-F238-9760-B33A2DA626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4824777" y="4419244"/>
            <a:ext cx="955261" cy="70698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D73CB18-845A-E6F8-ABAD-3D18D216FD5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64" t="1" r="64" b="28824"/>
          <a:stretch/>
        </p:blipFill>
        <p:spPr>
          <a:xfrm>
            <a:off x="3655508" y="4419243"/>
            <a:ext cx="993298" cy="70698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7718482-1EE5-EB8E-DC66-5F3633B61C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4" t="1" r="64" b="28824"/>
          <a:stretch/>
        </p:blipFill>
        <p:spPr>
          <a:xfrm>
            <a:off x="3655508" y="3617389"/>
            <a:ext cx="993298" cy="70698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E67059B-3ADF-81F2-9B9C-B19CD07B7D6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5956009" y="3653182"/>
            <a:ext cx="955261" cy="70698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17EEE92-9D45-8AE7-E4AA-2BF3563A13D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5950209" y="4419244"/>
            <a:ext cx="955261" cy="70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582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96</Words>
  <Application>Microsoft Office PowerPoint</Application>
  <PresentationFormat>Affichage à l'écran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Lis le problème. </vt:lpstr>
      <vt:lpstr>Correction</vt:lpstr>
      <vt:lpstr>Résous le problème.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66</cp:revision>
  <dcterms:created xsi:type="dcterms:W3CDTF">2023-02-07T14:55:57Z</dcterms:created>
  <dcterms:modified xsi:type="dcterms:W3CDTF">2026-02-12T19:58:36Z</dcterms:modified>
</cp:coreProperties>
</file>