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38" r:id="rId2"/>
    <p:sldId id="304" r:id="rId3"/>
    <p:sldId id="33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0D9"/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75" d="100"/>
          <a:sy n="75" d="100"/>
        </p:scale>
        <p:origin x="250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complexe à main levée.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5451" y="1485900"/>
            <a:ext cx="6229742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87F212C-C104-DB0F-C267-5DAF2C503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D92EB62-D83C-91EC-F6B0-EDDAE915850D}"/>
              </a:ext>
            </a:extLst>
          </p:cNvPr>
          <p:cNvCxnSpPr/>
          <p:nvPr/>
        </p:nvCxnSpPr>
        <p:spPr>
          <a:xfrm>
            <a:off x="3743671" y="253475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0226A95-2D3F-EF7A-5821-439895FB8208}"/>
              </a:ext>
            </a:extLst>
          </p:cNvPr>
          <p:cNvCxnSpPr/>
          <p:nvPr/>
        </p:nvCxnSpPr>
        <p:spPr>
          <a:xfrm>
            <a:off x="2322234" y="395588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DB9345F-2371-C3A7-31AA-48781A8A0C79}"/>
              </a:ext>
            </a:extLst>
          </p:cNvPr>
          <p:cNvCxnSpPr>
            <a:cxnSpLocks/>
          </p:cNvCxnSpPr>
          <p:nvPr/>
        </p:nvCxnSpPr>
        <p:spPr>
          <a:xfrm>
            <a:off x="2322234" y="4896956"/>
            <a:ext cx="28428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D872A0A-08E9-C2D9-7937-169738F41DBC}"/>
              </a:ext>
            </a:extLst>
          </p:cNvPr>
          <p:cNvCxnSpPr>
            <a:cxnSpLocks/>
          </p:cNvCxnSpPr>
          <p:nvPr/>
        </p:nvCxnSpPr>
        <p:spPr>
          <a:xfrm>
            <a:off x="3743671" y="2534756"/>
            <a:ext cx="0" cy="14371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40010D4-3E75-B914-92FD-59380E0470AC}"/>
              </a:ext>
            </a:extLst>
          </p:cNvPr>
          <p:cNvCxnSpPr>
            <a:cxnSpLocks/>
          </p:cNvCxnSpPr>
          <p:nvPr/>
        </p:nvCxnSpPr>
        <p:spPr>
          <a:xfrm>
            <a:off x="5165108" y="2518718"/>
            <a:ext cx="0" cy="2378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F677BE5-5CC2-CD76-BA30-76A957711230}"/>
              </a:ext>
            </a:extLst>
          </p:cNvPr>
          <p:cNvCxnSpPr>
            <a:cxnSpLocks/>
          </p:cNvCxnSpPr>
          <p:nvPr/>
        </p:nvCxnSpPr>
        <p:spPr>
          <a:xfrm>
            <a:off x="2344011" y="3934931"/>
            <a:ext cx="0" cy="979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E132592C-A4B4-AE1E-411B-6CB34BEBA254}"/>
              </a:ext>
            </a:extLst>
          </p:cNvPr>
          <p:cNvSpPr txBox="1"/>
          <p:nvPr/>
        </p:nvSpPr>
        <p:spPr>
          <a:xfrm>
            <a:off x="1305451" y="5007028"/>
            <a:ext cx="578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F0"/>
                </a:solidFill>
              </a:rPr>
              <a:t>Quel est le périmètre de la figure ?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CBFDA85-F32A-9EA6-C6F9-49C248EF01F2}"/>
              </a:ext>
            </a:extLst>
          </p:cNvPr>
          <p:cNvSpPr txBox="1"/>
          <p:nvPr/>
        </p:nvSpPr>
        <p:spPr>
          <a:xfrm>
            <a:off x="1305451" y="5484147"/>
            <a:ext cx="578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F0"/>
                </a:solidFill>
              </a:rPr>
              <a:t>Quelle est son aire ? 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4651" y="1207042"/>
            <a:ext cx="6229742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87F212C-C104-DB0F-C267-5DAF2C503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1352" y="6210750"/>
            <a:ext cx="771847" cy="367849"/>
          </a:xfrm>
        </p:spPr>
        <p:txBody>
          <a:bodyPr/>
          <a:lstStyle/>
          <a:p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D92EB62-D83C-91EC-F6B0-EDDAE915850D}"/>
              </a:ext>
            </a:extLst>
          </p:cNvPr>
          <p:cNvCxnSpPr/>
          <p:nvPr/>
        </p:nvCxnSpPr>
        <p:spPr>
          <a:xfrm>
            <a:off x="3692871" y="225535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0226A95-2D3F-EF7A-5821-439895FB8208}"/>
              </a:ext>
            </a:extLst>
          </p:cNvPr>
          <p:cNvCxnSpPr/>
          <p:nvPr/>
        </p:nvCxnSpPr>
        <p:spPr>
          <a:xfrm>
            <a:off x="2271434" y="3676486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DB9345F-2371-C3A7-31AA-48781A8A0C79}"/>
              </a:ext>
            </a:extLst>
          </p:cNvPr>
          <p:cNvCxnSpPr>
            <a:cxnSpLocks/>
          </p:cNvCxnSpPr>
          <p:nvPr/>
        </p:nvCxnSpPr>
        <p:spPr>
          <a:xfrm>
            <a:off x="2271434" y="4617556"/>
            <a:ext cx="28428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D872A0A-08E9-C2D9-7937-169738F41DBC}"/>
              </a:ext>
            </a:extLst>
          </p:cNvPr>
          <p:cNvCxnSpPr>
            <a:cxnSpLocks/>
          </p:cNvCxnSpPr>
          <p:nvPr/>
        </p:nvCxnSpPr>
        <p:spPr>
          <a:xfrm>
            <a:off x="3692871" y="2255356"/>
            <a:ext cx="0" cy="14371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40010D4-3E75-B914-92FD-59380E0470AC}"/>
              </a:ext>
            </a:extLst>
          </p:cNvPr>
          <p:cNvCxnSpPr>
            <a:cxnSpLocks/>
          </p:cNvCxnSpPr>
          <p:nvPr/>
        </p:nvCxnSpPr>
        <p:spPr>
          <a:xfrm>
            <a:off x="5114308" y="2239318"/>
            <a:ext cx="0" cy="2378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F677BE5-5CC2-CD76-BA30-76A957711230}"/>
              </a:ext>
            </a:extLst>
          </p:cNvPr>
          <p:cNvCxnSpPr>
            <a:cxnSpLocks/>
          </p:cNvCxnSpPr>
          <p:nvPr/>
        </p:nvCxnSpPr>
        <p:spPr>
          <a:xfrm>
            <a:off x="2293211" y="3655531"/>
            <a:ext cx="0" cy="97996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EB11A47D-C06C-FFA4-07E5-1858768DC8C8}"/>
              </a:ext>
            </a:extLst>
          </p:cNvPr>
          <p:cNvSpPr txBox="1"/>
          <p:nvPr/>
        </p:nvSpPr>
        <p:spPr>
          <a:xfrm>
            <a:off x="1884088" y="3867711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171CD84-CF25-7DA7-886E-5A612E37BC15}"/>
              </a:ext>
            </a:extLst>
          </p:cNvPr>
          <p:cNvSpPr txBox="1"/>
          <p:nvPr/>
        </p:nvSpPr>
        <p:spPr>
          <a:xfrm>
            <a:off x="2788479" y="3227155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7F9D04F-B4FF-BC8B-E133-7644A6548F68}"/>
              </a:ext>
            </a:extLst>
          </p:cNvPr>
          <p:cNvSpPr txBox="1"/>
          <p:nvPr/>
        </p:nvSpPr>
        <p:spPr>
          <a:xfrm>
            <a:off x="3333785" y="2622714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6D76D5D-3808-AC9C-324C-6C154CB4B3D4}"/>
              </a:ext>
            </a:extLst>
          </p:cNvPr>
          <p:cNvSpPr txBox="1"/>
          <p:nvPr/>
        </p:nvSpPr>
        <p:spPr>
          <a:xfrm>
            <a:off x="4244070" y="1843649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B26FB2A-F21F-E8C2-9E8E-2F86EB3F8C6E}"/>
              </a:ext>
            </a:extLst>
          </p:cNvPr>
          <p:cNvSpPr txBox="1"/>
          <p:nvPr/>
        </p:nvSpPr>
        <p:spPr>
          <a:xfrm>
            <a:off x="5112913" y="3253349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EBB2540-645C-C2D1-35E8-22357C21BDD2}"/>
              </a:ext>
            </a:extLst>
          </p:cNvPr>
          <p:cNvSpPr txBox="1"/>
          <p:nvPr/>
        </p:nvSpPr>
        <p:spPr>
          <a:xfrm>
            <a:off x="3527458" y="4561606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9B40412-B838-261A-26B3-2C5AB0F44395}"/>
              </a:ext>
            </a:extLst>
          </p:cNvPr>
          <p:cNvSpPr txBox="1"/>
          <p:nvPr/>
        </p:nvSpPr>
        <p:spPr>
          <a:xfrm>
            <a:off x="1444214" y="5173650"/>
            <a:ext cx="5730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2+3+3+3+5+6 = 22 carreaux 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EA167B7-B700-071D-950E-449EE338BC15}"/>
              </a:ext>
            </a:extLst>
          </p:cNvPr>
          <p:cNvSpPr txBox="1"/>
          <p:nvPr/>
        </p:nvSpPr>
        <p:spPr>
          <a:xfrm>
            <a:off x="1254651" y="4727628"/>
            <a:ext cx="578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F0"/>
                </a:solidFill>
              </a:rPr>
              <a:t>Quel est le périmètre de la figure ?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F042335-59BA-3720-32E2-CB95ACECCBD0}"/>
              </a:ext>
            </a:extLst>
          </p:cNvPr>
          <p:cNvSpPr txBox="1"/>
          <p:nvPr/>
        </p:nvSpPr>
        <p:spPr>
          <a:xfrm>
            <a:off x="1254651" y="5683019"/>
            <a:ext cx="578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F0"/>
                </a:solidFill>
              </a:rPr>
              <a:t>Quelle est son aire ?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91EFE8-D723-398D-70C5-5792EFC7523E}"/>
              </a:ext>
            </a:extLst>
          </p:cNvPr>
          <p:cNvSpPr/>
          <p:nvPr/>
        </p:nvSpPr>
        <p:spPr>
          <a:xfrm>
            <a:off x="2293211" y="3676486"/>
            <a:ext cx="2792835" cy="914876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CEFE08D-035D-1A8C-ABC5-BABA7902E7B2}"/>
              </a:ext>
            </a:extLst>
          </p:cNvPr>
          <p:cNvSpPr txBox="1"/>
          <p:nvPr/>
        </p:nvSpPr>
        <p:spPr>
          <a:xfrm>
            <a:off x="1453165" y="6081386"/>
            <a:ext cx="200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12 carreaux 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25ED6CD-39AA-84F9-E8C0-C88DAD45D696}"/>
              </a:ext>
            </a:extLst>
          </p:cNvPr>
          <p:cNvSpPr/>
          <p:nvPr/>
        </p:nvSpPr>
        <p:spPr>
          <a:xfrm>
            <a:off x="3732021" y="2228400"/>
            <a:ext cx="1354026" cy="1421887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27AFCD9-01FD-56E0-ECFD-58BD6528CD3F}"/>
              </a:ext>
            </a:extLst>
          </p:cNvPr>
          <p:cNvSpPr txBox="1"/>
          <p:nvPr/>
        </p:nvSpPr>
        <p:spPr>
          <a:xfrm>
            <a:off x="3232150" y="6081386"/>
            <a:ext cx="5340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+ 9 carreaux = 21 carreaux</a:t>
            </a:r>
          </a:p>
        </p:txBody>
      </p:sp>
    </p:spTree>
    <p:extLst>
      <p:ext uri="{BB962C8B-B14F-4D97-AF65-F5344CB8AC3E}">
        <p14:creationId xmlns:p14="http://schemas.microsoft.com/office/powerpoint/2010/main" val="17193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12" grpId="0"/>
      <p:bldP spid="13" grpId="0"/>
      <p:bldP spid="16" grpId="0"/>
      <p:bldP spid="20" grpId="0" animBg="1"/>
      <p:bldP spid="22" grpId="0"/>
      <p:bldP spid="23" grpId="0" animBg="1"/>
      <p:bldP spid="2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70</Words>
  <Application>Microsoft Office PowerPoint</Application>
  <PresentationFormat>Affichage à l'écran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Reproduis dans ton cahier la figure suivante. </vt:lpstr>
      <vt:lpstr>Reproduis dans ton cahier la figure suivante.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79</cp:revision>
  <dcterms:created xsi:type="dcterms:W3CDTF">2023-02-07T14:55:57Z</dcterms:created>
  <dcterms:modified xsi:type="dcterms:W3CDTF">2026-02-09T20:52:15Z</dcterms:modified>
</cp:coreProperties>
</file>