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1"/>
  </p:handoutMasterIdLst>
  <p:sldIdLst>
    <p:sldId id="338" r:id="rId2"/>
    <p:sldId id="327" r:id="rId3"/>
    <p:sldId id="328" r:id="rId4"/>
    <p:sldId id="341" r:id="rId5"/>
    <p:sldId id="342" r:id="rId6"/>
    <p:sldId id="344" r:id="rId7"/>
    <p:sldId id="345" r:id="rId8"/>
    <p:sldId id="346" r:id="rId9"/>
    <p:sldId id="347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472C4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>
        <p:scale>
          <a:sx n="66" d="100"/>
          <a:sy n="66" d="100"/>
        </p:scale>
        <p:origin x="2772" y="100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12/02/2026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93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143F3C15-AEE9-32CB-CE81-9EB269ACD28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12/02/2026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12/02/2026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12/02/2026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12/02/2026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12/02/2026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12/02/2026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12/02/2026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12/02/2026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12/02/2026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12/02/2026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12/02/2026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2AC7BD4-B96E-8A70-A70C-958ED98C7D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658C1CD-0A16-E6D2-2003-96B46CEE611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9641AE48-19E5-F902-BC12-5074111D84E3}"/>
              </a:ext>
            </a:extLst>
          </p:cNvPr>
          <p:cNvGrpSpPr/>
          <p:nvPr/>
        </p:nvGrpSpPr>
        <p:grpSpPr>
          <a:xfrm>
            <a:off x="0" y="315686"/>
            <a:ext cx="9144000" cy="6527800"/>
            <a:chOff x="0" y="315686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996A0C7D-F250-B470-8CE3-9DD805516B31}"/>
                </a:ext>
              </a:extLst>
            </p:cNvPr>
            <p:cNvSpPr/>
            <p:nvPr/>
          </p:nvSpPr>
          <p:spPr>
            <a:xfrm>
              <a:off x="0" y="315686"/>
              <a:ext cx="9144000" cy="65278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82228F83-2114-9D49-DD4B-7D4D03D7D85E}"/>
                </a:ext>
              </a:extLst>
            </p:cNvPr>
            <p:cNvSpPr txBox="1"/>
            <p:nvPr/>
          </p:nvSpPr>
          <p:spPr>
            <a:xfrm>
              <a:off x="1888217" y="3086268"/>
              <a:ext cx="5367565" cy="1508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FR" sz="2800" b="1" dirty="0">
                <a:solidFill>
                  <a:schemeClr val="bg1"/>
                </a:solidFill>
              </a:endParaRP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place des nombres sur une droite graduée.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F91D73F7-7A36-1EC0-4229-DA7295ED7D3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255220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986" y="181662"/>
            <a:ext cx="7886700" cy="988409"/>
          </a:xfrm>
        </p:spPr>
        <p:txBody>
          <a:bodyPr>
            <a:normAutofit/>
          </a:bodyPr>
          <a:lstStyle/>
          <a:p>
            <a:r>
              <a:rPr lang="fr-FR" dirty="0"/>
              <a:t>Écris le nombre.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1/5</a:t>
            </a:r>
          </a:p>
        </p:txBody>
      </p:sp>
      <p:grpSp>
        <p:nvGrpSpPr>
          <p:cNvPr id="51" name="Groupe 50">
            <a:extLst>
              <a:ext uri="{FF2B5EF4-FFF2-40B4-BE49-F238E27FC236}">
                <a16:creationId xmlns:a16="http://schemas.microsoft.com/office/drawing/2014/main" id="{DD97470C-3B9E-5121-CBE4-111EA4856100}"/>
              </a:ext>
            </a:extLst>
          </p:cNvPr>
          <p:cNvGrpSpPr/>
          <p:nvPr/>
        </p:nvGrpSpPr>
        <p:grpSpPr>
          <a:xfrm>
            <a:off x="-1852101" y="3759637"/>
            <a:ext cx="12603350" cy="596735"/>
            <a:chOff x="349857" y="2732400"/>
            <a:chExt cx="10800000" cy="473197"/>
          </a:xfrm>
        </p:grpSpPr>
        <p:cxnSp>
          <p:nvCxnSpPr>
            <p:cNvPr id="52" name="Connecteur droit 51">
              <a:extLst>
                <a:ext uri="{FF2B5EF4-FFF2-40B4-BE49-F238E27FC236}">
                  <a16:creationId xmlns:a16="http://schemas.microsoft.com/office/drawing/2014/main" id="{91891300-C14B-15FB-939E-BCAC574D3D27}"/>
                </a:ext>
              </a:extLst>
            </p:cNvPr>
            <p:cNvCxnSpPr/>
            <p:nvPr/>
          </p:nvCxnSpPr>
          <p:spPr>
            <a:xfrm>
              <a:off x="349857" y="3200400"/>
              <a:ext cx="108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necteur droit 52">
              <a:extLst>
                <a:ext uri="{FF2B5EF4-FFF2-40B4-BE49-F238E27FC236}">
                  <a16:creationId xmlns:a16="http://schemas.microsoft.com/office/drawing/2014/main" id="{527298A6-9491-222E-9804-BB5766C5BF28}"/>
                </a:ext>
              </a:extLst>
            </p:cNvPr>
            <p:cNvCxnSpPr/>
            <p:nvPr/>
          </p:nvCxnSpPr>
          <p:spPr>
            <a:xfrm>
              <a:off x="353832" y="2732400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necteur droit 53">
              <a:extLst>
                <a:ext uri="{FF2B5EF4-FFF2-40B4-BE49-F238E27FC236}">
                  <a16:creationId xmlns:a16="http://schemas.microsoft.com/office/drawing/2014/main" id="{F221B4CF-A8E5-ED38-7E2A-BB6F522EA508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necteur droit 54">
              <a:extLst>
                <a:ext uri="{FF2B5EF4-FFF2-40B4-BE49-F238E27FC236}">
                  <a16:creationId xmlns:a16="http://schemas.microsoft.com/office/drawing/2014/main" id="{168F57DB-01FD-8689-C940-938A15FC932A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necteur droit 55">
              <a:extLst>
                <a:ext uri="{FF2B5EF4-FFF2-40B4-BE49-F238E27FC236}">
                  <a16:creationId xmlns:a16="http://schemas.microsoft.com/office/drawing/2014/main" id="{7CCF7572-3717-0885-7196-BA65B79455BF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necteur droit 56">
              <a:extLst>
                <a:ext uri="{FF2B5EF4-FFF2-40B4-BE49-F238E27FC236}">
                  <a16:creationId xmlns:a16="http://schemas.microsoft.com/office/drawing/2014/main" id="{F0D4777C-86FB-32AF-47D5-93B215B8FAED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necteur droit 57">
              <a:extLst>
                <a:ext uri="{FF2B5EF4-FFF2-40B4-BE49-F238E27FC236}">
                  <a16:creationId xmlns:a16="http://schemas.microsoft.com/office/drawing/2014/main" id="{8AB4B598-ECE1-B3D2-AFA5-40FA3CF4DD40}"/>
                </a:ext>
              </a:extLst>
            </p:cNvPr>
            <p:cNvCxnSpPr/>
            <p:nvPr/>
          </p:nvCxnSpPr>
          <p:spPr>
            <a:xfrm>
              <a:off x="21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necteur droit 58">
              <a:extLst>
                <a:ext uri="{FF2B5EF4-FFF2-40B4-BE49-F238E27FC236}">
                  <a16:creationId xmlns:a16="http://schemas.microsoft.com/office/drawing/2014/main" id="{AABC5F8D-8EC8-A6F7-823C-84657239EB2E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necteur droit 60">
              <a:extLst>
                <a:ext uri="{FF2B5EF4-FFF2-40B4-BE49-F238E27FC236}">
                  <a16:creationId xmlns:a16="http://schemas.microsoft.com/office/drawing/2014/main" id="{5C42E763-B304-EF5E-D6B5-EB437E37F100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necteur droit 61">
              <a:extLst>
                <a:ext uri="{FF2B5EF4-FFF2-40B4-BE49-F238E27FC236}">
                  <a16:creationId xmlns:a16="http://schemas.microsoft.com/office/drawing/2014/main" id="{07A45E20-325D-B563-8F0C-D108D21307AF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necteur droit 62">
              <a:extLst>
                <a:ext uri="{FF2B5EF4-FFF2-40B4-BE49-F238E27FC236}">
                  <a16:creationId xmlns:a16="http://schemas.microsoft.com/office/drawing/2014/main" id="{8751C190-20F6-2DD6-C621-711EA2686DD5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necteur droit 63">
              <a:extLst>
                <a:ext uri="{FF2B5EF4-FFF2-40B4-BE49-F238E27FC236}">
                  <a16:creationId xmlns:a16="http://schemas.microsoft.com/office/drawing/2014/main" id="{093C0B70-244A-EBCF-A604-A40EACBB9169}"/>
                </a:ext>
              </a:extLst>
            </p:cNvPr>
            <p:cNvCxnSpPr/>
            <p:nvPr/>
          </p:nvCxnSpPr>
          <p:spPr>
            <a:xfrm>
              <a:off x="3949857" y="2732400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Connecteur droit 67">
              <a:extLst>
                <a:ext uri="{FF2B5EF4-FFF2-40B4-BE49-F238E27FC236}">
                  <a16:creationId xmlns:a16="http://schemas.microsoft.com/office/drawing/2014/main" id="{1BBDA9E0-5F74-3A2A-268D-CA1897E1D69F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id="{9FF3F021-227C-827A-9880-0AF8FEEB19E3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necteur droit 69">
              <a:extLst>
                <a:ext uri="{FF2B5EF4-FFF2-40B4-BE49-F238E27FC236}">
                  <a16:creationId xmlns:a16="http://schemas.microsoft.com/office/drawing/2014/main" id="{34943275-2209-C8F8-BDF3-A49C96980587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necteur droit 70">
              <a:extLst>
                <a:ext uri="{FF2B5EF4-FFF2-40B4-BE49-F238E27FC236}">
                  <a16:creationId xmlns:a16="http://schemas.microsoft.com/office/drawing/2014/main" id="{622887C6-D170-62BF-4C28-B29618CC2551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necteur droit 72">
              <a:extLst>
                <a:ext uri="{FF2B5EF4-FFF2-40B4-BE49-F238E27FC236}">
                  <a16:creationId xmlns:a16="http://schemas.microsoft.com/office/drawing/2014/main" id="{4B419DD7-0327-A4EB-6058-F3D4B59B6B2D}"/>
                </a:ext>
              </a:extLst>
            </p:cNvPr>
            <p:cNvCxnSpPr/>
            <p:nvPr/>
          </p:nvCxnSpPr>
          <p:spPr>
            <a:xfrm>
              <a:off x="57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necteur droit 73">
              <a:extLst>
                <a:ext uri="{FF2B5EF4-FFF2-40B4-BE49-F238E27FC236}">
                  <a16:creationId xmlns:a16="http://schemas.microsoft.com/office/drawing/2014/main" id="{04967920-380B-BDC6-BE6C-D627F79A7712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necteur droit 74">
              <a:extLst>
                <a:ext uri="{FF2B5EF4-FFF2-40B4-BE49-F238E27FC236}">
                  <a16:creationId xmlns:a16="http://schemas.microsoft.com/office/drawing/2014/main" id="{27C942BA-3B1B-71BC-4BF4-348A69DCB2E0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Connecteur droit 75">
              <a:extLst>
                <a:ext uri="{FF2B5EF4-FFF2-40B4-BE49-F238E27FC236}">
                  <a16:creationId xmlns:a16="http://schemas.microsoft.com/office/drawing/2014/main" id="{2867040E-C1FA-AC87-C05A-BEAA5D6A33EB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Connecteur droit 76">
              <a:extLst>
                <a:ext uri="{FF2B5EF4-FFF2-40B4-BE49-F238E27FC236}">
                  <a16:creationId xmlns:a16="http://schemas.microsoft.com/office/drawing/2014/main" id="{B0CF060B-9311-8A14-B4CB-386429C00C7F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Connecteur droit 77">
              <a:extLst>
                <a:ext uri="{FF2B5EF4-FFF2-40B4-BE49-F238E27FC236}">
                  <a16:creationId xmlns:a16="http://schemas.microsoft.com/office/drawing/2014/main" id="{3B374700-AB6F-0298-562C-7EC0F8AC61B3}"/>
                </a:ext>
              </a:extLst>
            </p:cNvPr>
            <p:cNvCxnSpPr/>
            <p:nvPr/>
          </p:nvCxnSpPr>
          <p:spPr>
            <a:xfrm>
              <a:off x="7541906" y="2737597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Connecteur droit 78">
              <a:extLst>
                <a:ext uri="{FF2B5EF4-FFF2-40B4-BE49-F238E27FC236}">
                  <a16:creationId xmlns:a16="http://schemas.microsoft.com/office/drawing/2014/main" id="{EC7AFE47-D64B-D59C-539D-8C6AB7DC37D2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Connecteur droit 79">
              <a:extLst>
                <a:ext uri="{FF2B5EF4-FFF2-40B4-BE49-F238E27FC236}">
                  <a16:creationId xmlns:a16="http://schemas.microsoft.com/office/drawing/2014/main" id="{EF5E4B6D-9000-9C0B-8387-F5FE2BFEC715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Connecteur droit 80">
              <a:extLst>
                <a:ext uri="{FF2B5EF4-FFF2-40B4-BE49-F238E27FC236}">
                  <a16:creationId xmlns:a16="http://schemas.microsoft.com/office/drawing/2014/main" id="{6490C26E-14E6-D5DF-7732-E7F157C7B271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Connecteur droit 81">
              <a:extLst>
                <a:ext uri="{FF2B5EF4-FFF2-40B4-BE49-F238E27FC236}">
                  <a16:creationId xmlns:a16="http://schemas.microsoft.com/office/drawing/2014/main" id="{40D986A1-B4F3-D3FE-BAF6-C611B4D411CE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Connecteur droit 82">
              <a:extLst>
                <a:ext uri="{FF2B5EF4-FFF2-40B4-BE49-F238E27FC236}">
                  <a16:creationId xmlns:a16="http://schemas.microsoft.com/office/drawing/2014/main" id="{291EAE5B-CBF0-2E2F-9C6C-0F24061A1602}"/>
                </a:ext>
              </a:extLst>
            </p:cNvPr>
            <p:cNvCxnSpPr/>
            <p:nvPr/>
          </p:nvCxnSpPr>
          <p:spPr>
            <a:xfrm>
              <a:off x="93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Connecteur droit 83">
              <a:extLst>
                <a:ext uri="{FF2B5EF4-FFF2-40B4-BE49-F238E27FC236}">
                  <a16:creationId xmlns:a16="http://schemas.microsoft.com/office/drawing/2014/main" id="{785CF427-21BA-F109-C098-DCE8DB404D98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Connecteur droit 84">
              <a:extLst>
                <a:ext uri="{FF2B5EF4-FFF2-40B4-BE49-F238E27FC236}">
                  <a16:creationId xmlns:a16="http://schemas.microsoft.com/office/drawing/2014/main" id="{2F52D707-A014-2536-3099-C82C4DD8F161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Connecteur droit 85">
              <a:extLst>
                <a:ext uri="{FF2B5EF4-FFF2-40B4-BE49-F238E27FC236}">
                  <a16:creationId xmlns:a16="http://schemas.microsoft.com/office/drawing/2014/main" id="{58548D50-311E-A0D6-BB52-2AABAA8C1C21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Connecteur droit 86">
              <a:extLst>
                <a:ext uri="{FF2B5EF4-FFF2-40B4-BE49-F238E27FC236}">
                  <a16:creationId xmlns:a16="http://schemas.microsoft.com/office/drawing/2014/main" id="{0F47D07C-ACA8-FE7C-DEE9-018A832184D3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Connecteur droit 87">
              <a:extLst>
                <a:ext uri="{FF2B5EF4-FFF2-40B4-BE49-F238E27FC236}">
                  <a16:creationId xmlns:a16="http://schemas.microsoft.com/office/drawing/2014/main" id="{54629072-E36D-926C-1A14-27CD5B6DDAD5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Larme 3">
            <a:extLst>
              <a:ext uri="{FF2B5EF4-FFF2-40B4-BE49-F238E27FC236}">
                <a16:creationId xmlns:a16="http://schemas.microsoft.com/office/drawing/2014/main" id="{045547DE-B2DB-E281-9478-087AE8C60633}"/>
              </a:ext>
            </a:extLst>
          </p:cNvPr>
          <p:cNvSpPr/>
          <p:nvPr/>
        </p:nvSpPr>
        <p:spPr>
          <a:xfrm rot="8191251">
            <a:off x="468861" y="3222251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08B6B10-3574-DF73-18F6-41B89F0EB196}"/>
              </a:ext>
            </a:extLst>
          </p:cNvPr>
          <p:cNvSpPr txBox="1"/>
          <p:nvPr/>
        </p:nvSpPr>
        <p:spPr>
          <a:xfrm>
            <a:off x="505030" y="3252735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?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9BD4682C-A5CD-DC41-108F-211E03FA229C}"/>
              </a:ext>
            </a:extLst>
          </p:cNvPr>
          <p:cNvSpPr txBox="1"/>
          <p:nvPr/>
        </p:nvSpPr>
        <p:spPr>
          <a:xfrm>
            <a:off x="1847676" y="3251881"/>
            <a:ext cx="12437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78 000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16435CA7-D801-E930-14EB-EB8A3B0CADFA}"/>
              </a:ext>
            </a:extLst>
          </p:cNvPr>
          <p:cNvSpPr txBox="1"/>
          <p:nvPr/>
        </p:nvSpPr>
        <p:spPr>
          <a:xfrm>
            <a:off x="6041467" y="3225342"/>
            <a:ext cx="12102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79 000</a:t>
            </a:r>
          </a:p>
        </p:txBody>
      </p:sp>
    </p:spTree>
    <p:extLst>
      <p:ext uri="{BB962C8B-B14F-4D97-AF65-F5344CB8AC3E}">
        <p14:creationId xmlns:p14="http://schemas.microsoft.com/office/powerpoint/2010/main" val="32554351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986" y="181662"/>
            <a:ext cx="7886700" cy="988409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1/5</a:t>
            </a:r>
          </a:p>
        </p:txBody>
      </p:sp>
      <p:grpSp>
        <p:nvGrpSpPr>
          <p:cNvPr id="7" name="Groupe 6">
            <a:extLst>
              <a:ext uri="{FF2B5EF4-FFF2-40B4-BE49-F238E27FC236}">
                <a16:creationId xmlns:a16="http://schemas.microsoft.com/office/drawing/2014/main" id="{C13A35FE-C0DD-2D46-5E05-05F108733144}"/>
              </a:ext>
            </a:extLst>
          </p:cNvPr>
          <p:cNvGrpSpPr/>
          <p:nvPr/>
        </p:nvGrpSpPr>
        <p:grpSpPr>
          <a:xfrm>
            <a:off x="-1852101" y="3759637"/>
            <a:ext cx="12603350" cy="596735"/>
            <a:chOff x="349857" y="2732400"/>
            <a:chExt cx="10800000" cy="473197"/>
          </a:xfrm>
        </p:grpSpPr>
        <p:cxnSp>
          <p:nvCxnSpPr>
            <p:cNvPr id="8" name="Connecteur droit 7">
              <a:extLst>
                <a:ext uri="{FF2B5EF4-FFF2-40B4-BE49-F238E27FC236}">
                  <a16:creationId xmlns:a16="http://schemas.microsoft.com/office/drawing/2014/main" id="{BFB9B737-5916-FD70-3AAD-F483EAAFCB97}"/>
                </a:ext>
              </a:extLst>
            </p:cNvPr>
            <p:cNvCxnSpPr/>
            <p:nvPr/>
          </p:nvCxnSpPr>
          <p:spPr>
            <a:xfrm>
              <a:off x="349857" y="3200400"/>
              <a:ext cx="108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Connecteur droit 8">
              <a:extLst>
                <a:ext uri="{FF2B5EF4-FFF2-40B4-BE49-F238E27FC236}">
                  <a16:creationId xmlns:a16="http://schemas.microsoft.com/office/drawing/2014/main" id="{AF4C5461-4D98-208B-EF3B-3392E98A506E}"/>
                </a:ext>
              </a:extLst>
            </p:cNvPr>
            <p:cNvCxnSpPr/>
            <p:nvPr/>
          </p:nvCxnSpPr>
          <p:spPr>
            <a:xfrm>
              <a:off x="353832" y="2732400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Connecteur droit 9">
              <a:extLst>
                <a:ext uri="{FF2B5EF4-FFF2-40B4-BE49-F238E27FC236}">
                  <a16:creationId xmlns:a16="http://schemas.microsoft.com/office/drawing/2014/main" id="{EF135943-182D-6BA3-8148-19DE43FA54F8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Connecteur droit 10">
              <a:extLst>
                <a:ext uri="{FF2B5EF4-FFF2-40B4-BE49-F238E27FC236}">
                  <a16:creationId xmlns:a16="http://schemas.microsoft.com/office/drawing/2014/main" id="{0F60A1BE-6009-84CF-29ED-44E9C2C0A4D5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necteur droit 11">
              <a:extLst>
                <a:ext uri="{FF2B5EF4-FFF2-40B4-BE49-F238E27FC236}">
                  <a16:creationId xmlns:a16="http://schemas.microsoft.com/office/drawing/2014/main" id="{6F94E2A2-CF48-964B-9D2B-79C5A1E97C6C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necteur droit 12">
              <a:extLst>
                <a:ext uri="{FF2B5EF4-FFF2-40B4-BE49-F238E27FC236}">
                  <a16:creationId xmlns:a16="http://schemas.microsoft.com/office/drawing/2014/main" id="{C068A621-B83A-4284-C50B-CC797184FBC1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necteur droit 13">
              <a:extLst>
                <a:ext uri="{FF2B5EF4-FFF2-40B4-BE49-F238E27FC236}">
                  <a16:creationId xmlns:a16="http://schemas.microsoft.com/office/drawing/2014/main" id="{FCA27C21-A38A-845B-C61A-1117BE7C4C7B}"/>
                </a:ext>
              </a:extLst>
            </p:cNvPr>
            <p:cNvCxnSpPr/>
            <p:nvPr/>
          </p:nvCxnSpPr>
          <p:spPr>
            <a:xfrm>
              <a:off x="21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necteur droit 14">
              <a:extLst>
                <a:ext uri="{FF2B5EF4-FFF2-40B4-BE49-F238E27FC236}">
                  <a16:creationId xmlns:a16="http://schemas.microsoft.com/office/drawing/2014/main" id="{223D1A9F-1DC0-998C-60DA-55BC5C74ECC1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necteur droit 15">
              <a:extLst>
                <a:ext uri="{FF2B5EF4-FFF2-40B4-BE49-F238E27FC236}">
                  <a16:creationId xmlns:a16="http://schemas.microsoft.com/office/drawing/2014/main" id="{A5A81824-01A3-42FA-EA31-879684691ECA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necteur droit 16">
              <a:extLst>
                <a:ext uri="{FF2B5EF4-FFF2-40B4-BE49-F238E27FC236}">
                  <a16:creationId xmlns:a16="http://schemas.microsoft.com/office/drawing/2014/main" id="{B8C6FD20-7AC4-833F-A417-884CF058BA73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necteur droit 17">
              <a:extLst>
                <a:ext uri="{FF2B5EF4-FFF2-40B4-BE49-F238E27FC236}">
                  <a16:creationId xmlns:a16="http://schemas.microsoft.com/office/drawing/2014/main" id="{5CCBDB5B-0682-2ED4-FB23-7E7905800689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Connecteur droit 18">
              <a:extLst>
                <a:ext uri="{FF2B5EF4-FFF2-40B4-BE49-F238E27FC236}">
                  <a16:creationId xmlns:a16="http://schemas.microsoft.com/office/drawing/2014/main" id="{D69DE9BC-0FF0-43F3-758C-D1D5BD55DA82}"/>
                </a:ext>
              </a:extLst>
            </p:cNvPr>
            <p:cNvCxnSpPr/>
            <p:nvPr/>
          </p:nvCxnSpPr>
          <p:spPr>
            <a:xfrm>
              <a:off x="3949857" y="2732400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necteur droit 19">
              <a:extLst>
                <a:ext uri="{FF2B5EF4-FFF2-40B4-BE49-F238E27FC236}">
                  <a16:creationId xmlns:a16="http://schemas.microsoft.com/office/drawing/2014/main" id="{6D78AFF2-13C9-737A-CE03-CCF6DED1AC18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necteur droit 20">
              <a:extLst>
                <a:ext uri="{FF2B5EF4-FFF2-40B4-BE49-F238E27FC236}">
                  <a16:creationId xmlns:a16="http://schemas.microsoft.com/office/drawing/2014/main" id="{3C3A46D5-8938-67CD-50B8-D12EA2B937EC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necteur droit 21">
              <a:extLst>
                <a:ext uri="{FF2B5EF4-FFF2-40B4-BE49-F238E27FC236}">
                  <a16:creationId xmlns:a16="http://schemas.microsoft.com/office/drawing/2014/main" id="{FF6895CF-2089-006D-799D-CC8FC87DB5F3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necteur droit 22">
              <a:extLst>
                <a:ext uri="{FF2B5EF4-FFF2-40B4-BE49-F238E27FC236}">
                  <a16:creationId xmlns:a16="http://schemas.microsoft.com/office/drawing/2014/main" id="{94B7C9BA-6DB4-992F-E4E0-08699DB217C9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onnecteur droit 23">
              <a:extLst>
                <a:ext uri="{FF2B5EF4-FFF2-40B4-BE49-F238E27FC236}">
                  <a16:creationId xmlns:a16="http://schemas.microsoft.com/office/drawing/2014/main" id="{8A4F8F04-6A4B-EACD-3E77-FA15C773E6D8}"/>
                </a:ext>
              </a:extLst>
            </p:cNvPr>
            <p:cNvCxnSpPr/>
            <p:nvPr/>
          </p:nvCxnSpPr>
          <p:spPr>
            <a:xfrm>
              <a:off x="57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onnecteur droit 24">
              <a:extLst>
                <a:ext uri="{FF2B5EF4-FFF2-40B4-BE49-F238E27FC236}">
                  <a16:creationId xmlns:a16="http://schemas.microsoft.com/office/drawing/2014/main" id="{010FF0AE-52D5-2942-0B90-84FE7D81CAAD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onnecteur droit 25">
              <a:extLst>
                <a:ext uri="{FF2B5EF4-FFF2-40B4-BE49-F238E27FC236}">
                  <a16:creationId xmlns:a16="http://schemas.microsoft.com/office/drawing/2014/main" id="{478F528F-7819-F959-1C4E-0FDDCB3286E9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necteur droit 26">
              <a:extLst>
                <a:ext uri="{FF2B5EF4-FFF2-40B4-BE49-F238E27FC236}">
                  <a16:creationId xmlns:a16="http://schemas.microsoft.com/office/drawing/2014/main" id="{FCC7ED77-7B1D-FE98-F77A-2E6A2F952E9F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Connecteur droit 27">
              <a:extLst>
                <a:ext uri="{FF2B5EF4-FFF2-40B4-BE49-F238E27FC236}">
                  <a16:creationId xmlns:a16="http://schemas.microsoft.com/office/drawing/2014/main" id="{D55C57AD-A8F9-8187-43B8-E677C322EBE6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Connecteur droit 28">
              <a:extLst>
                <a:ext uri="{FF2B5EF4-FFF2-40B4-BE49-F238E27FC236}">
                  <a16:creationId xmlns:a16="http://schemas.microsoft.com/office/drawing/2014/main" id="{0D8E9019-3009-92FA-A0E3-CFAF5D91E19E}"/>
                </a:ext>
              </a:extLst>
            </p:cNvPr>
            <p:cNvCxnSpPr/>
            <p:nvPr/>
          </p:nvCxnSpPr>
          <p:spPr>
            <a:xfrm>
              <a:off x="7541906" y="2737597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Connecteur droit 29">
              <a:extLst>
                <a:ext uri="{FF2B5EF4-FFF2-40B4-BE49-F238E27FC236}">
                  <a16:creationId xmlns:a16="http://schemas.microsoft.com/office/drawing/2014/main" id="{C9D95976-AEBC-4DD4-946D-4CB4D10FE8A3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necteur droit 30">
              <a:extLst>
                <a:ext uri="{FF2B5EF4-FFF2-40B4-BE49-F238E27FC236}">
                  <a16:creationId xmlns:a16="http://schemas.microsoft.com/office/drawing/2014/main" id="{A4BB6560-C26A-8BC3-6B48-729E2D7EDA1C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Connecteur droit 31">
              <a:extLst>
                <a:ext uri="{FF2B5EF4-FFF2-40B4-BE49-F238E27FC236}">
                  <a16:creationId xmlns:a16="http://schemas.microsoft.com/office/drawing/2014/main" id="{882DE10A-CA0E-5C99-A27F-C65A9BA7C1A0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Connecteur droit 32">
              <a:extLst>
                <a:ext uri="{FF2B5EF4-FFF2-40B4-BE49-F238E27FC236}">
                  <a16:creationId xmlns:a16="http://schemas.microsoft.com/office/drawing/2014/main" id="{BD1A8C51-C41C-D5DB-9131-DB69DD003250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Connecteur droit 33">
              <a:extLst>
                <a:ext uri="{FF2B5EF4-FFF2-40B4-BE49-F238E27FC236}">
                  <a16:creationId xmlns:a16="http://schemas.microsoft.com/office/drawing/2014/main" id="{409671F8-6122-C8AD-1F41-257421270570}"/>
                </a:ext>
              </a:extLst>
            </p:cNvPr>
            <p:cNvCxnSpPr/>
            <p:nvPr/>
          </p:nvCxnSpPr>
          <p:spPr>
            <a:xfrm>
              <a:off x="93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Connecteur droit 34">
              <a:extLst>
                <a:ext uri="{FF2B5EF4-FFF2-40B4-BE49-F238E27FC236}">
                  <a16:creationId xmlns:a16="http://schemas.microsoft.com/office/drawing/2014/main" id="{AA59F64E-CEBA-AC58-D236-168A9BAE1216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Connecteur droit 35">
              <a:extLst>
                <a:ext uri="{FF2B5EF4-FFF2-40B4-BE49-F238E27FC236}">
                  <a16:creationId xmlns:a16="http://schemas.microsoft.com/office/drawing/2014/main" id="{44764499-7423-2F51-8022-40322CB8676C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Connecteur droit 36">
              <a:extLst>
                <a:ext uri="{FF2B5EF4-FFF2-40B4-BE49-F238E27FC236}">
                  <a16:creationId xmlns:a16="http://schemas.microsoft.com/office/drawing/2014/main" id="{5BD353F3-B6B0-A306-2836-EF15F271E928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Connecteur droit 37">
              <a:extLst>
                <a:ext uri="{FF2B5EF4-FFF2-40B4-BE49-F238E27FC236}">
                  <a16:creationId xmlns:a16="http://schemas.microsoft.com/office/drawing/2014/main" id="{07AB5BE4-8F94-832C-91F9-D675731F424A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Connecteur droit 38">
              <a:extLst>
                <a:ext uri="{FF2B5EF4-FFF2-40B4-BE49-F238E27FC236}">
                  <a16:creationId xmlns:a16="http://schemas.microsoft.com/office/drawing/2014/main" id="{6509F4D1-F201-C684-69D2-829BDD45234D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Larme 3">
            <a:extLst>
              <a:ext uri="{FF2B5EF4-FFF2-40B4-BE49-F238E27FC236}">
                <a16:creationId xmlns:a16="http://schemas.microsoft.com/office/drawing/2014/main" id="{50121B1C-4C4C-86F8-8521-F7D5DC292D6F}"/>
              </a:ext>
            </a:extLst>
          </p:cNvPr>
          <p:cNvSpPr/>
          <p:nvPr/>
        </p:nvSpPr>
        <p:spPr>
          <a:xfrm rot="8191251">
            <a:off x="468861" y="3222251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41" name="ZoneTexte 40">
            <a:extLst>
              <a:ext uri="{FF2B5EF4-FFF2-40B4-BE49-F238E27FC236}">
                <a16:creationId xmlns:a16="http://schemas.microsoft.com/office/drawing/2014/main" id="{73CC45AD-2A7E-9D3C-2ED3-ECF93C9950D7}"/>
              </a:ext>
            </a:extLst>
          </p:cNvPr>
          <p:cNvSpPr txBox="1"/>
          <p:nvPr/>
        </p:nvSpPr>
        <p:spPr>
          <a:xfrm>
            <a:off x="175790" y="3225341"/>
            <a:ext cx="11124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77 600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36EF5077-5605-E5BB-CCD3-51DDF7D95148}"/>
              </a:ext>
            </a:extLst>
          </p:cNvPr>
          <p:cNvSpPr txBox="1"/>
          <p:nvPr/>
        </p:nvSpPr>
        <p:spPr>
          <a:xfrm>
            <a:off x="1847676" y="3251881"/>
            <a:ext cx="12437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78 000</a:t>
            </a:r>
          </a:p>
        </p:txBody>
      </p:sp>
      <p:sp>
        <p:nvSpPr>
          <p:cNvPr id="44" name="ZoneTexte 43">
            <a:extLst>
              <a:ext uri="{FF2B5EF4-FFF2-40B4-BE49-F238E27FC236}">
                <a16:creationId xmlns:a16="http://schemas.microsoft.com/office/drawing/2014/main" id="{DC29AE10-5920-6F9A-E435-0647832C5084}"/>
              </a:ext>
            </a:extLst>
          </p:cNvPr>
          <p:cNvSpPr txBox="1"/>
          <p:nvPr/>
        </p:nvSpPr>
        <p:spPr>
          <a:xfrm>
            <a:off x="6041467" y="3225342"/>
            <a:ext cx="12102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79 000</a:t>
            </a:r>
          </a:p>
        </p:txBody>
      </p:sp>
    </p:spTree>
    <p:extLst>
      <p:ext uri="{BB962C8B-B14F-4D97-AF65-F5344CB8AC3E}">
        <p14:creationId xmlns:p14="http://schemas.microsoft.com/office/powerpoint/2010/main" val="33669129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986" y="181662"/>
            <a:ext cx="7886700" cy="988409"/>
          </a:xfrm>
        </p:spPr>
        <p:txBody>
          <a:bodyPr>
            <a:normAutofit/>
          </a:bodyPr>
          <a:lstStyle/>
          <a:p>
            <a:r>
              <a:rPr lang="fr-FR" dirty="0"/>
              <a:t>Écris le nombre.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3/5</a:t>
            </a:r>
          </a:p>
        </p:txBody>
      </p:sp>
      <p:grpSp>
        <p:nvGrpSpPr>
          <p:cNvPr id="51" name="Groupe 50">
            <a:extLst>
              <a:ext uri="{FF2B5EF4-FFF2-40B4-BE49-F238E27FC236}">
                <a16:creationId xmlns:a16="http://schemas.microsoft.com/office/drawing/2014/main" id="{DD97470C-3B9E-5121-CBE4-111EA4856100}"/>
              </a:ext>
            </a:extLst>
          </p:cNvPr>
          <p:cNvGrpSpPr/>
          <p:nvPr/>
        </p:nvGrpSpPr>
        <p:grpSpPr>
          <a:xfrm>
            <a:off x="-1852101" y="3759637"/>
            <a:ext cx="12603350" cy="596735"/>
            <a:chOff x="349857" y="2732400"/>
            <a:chExt cx="10800000" cy="473197"/>
          </a:xfrm>
        </p:grpSpPr>
        <p:cxnSp>
          <p:nvCxnSpPr>
            <p:cNvPr id="52" name="Connecteur droit 51">
              <a:extLst>
                <a:ext uri="{FF2B5EF4-FFF2-40B4-BE49-F238E27FC236}">
                  <a16:creationId xmlns:a16="http://schemas.microsoft.com/office/drawing/2014/main" id="{91891300-C14B-15FB-939E-BCAC574D3D27}"/>
                </a:ext>
              </a:extLst>
            </p:cNvPr>
            <p:cNvCxnSpPr/>
            <p:nvPr/>
          </p:nvCxnSpPr>
          <p:spPr>
            <a:xfrm>
              <a:off x="349857" y="3200400"/>
              <a:ext cx="108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necteur droit 52">
              <a:extLst>
                <a:ext uri="{FF2B5EF4-FFF2-40B4-BE49-F238E27FC236}">
                  <a16:creationId xmlns:a16="http://schemas.microsoft.com/office/drawing/2014/main" id="{527298A6-9491-222E-9804-BB5766C5BF28}"/>
                </a:ext>
              </a:extLst>
            </p:cNvPr>
            <p:cNvCxnSpPr/>
            <p:nvPr/>
          </p:nvCxnSpPr>
          <p:spPr>
            <a:xfrm>
              <a:off x="353832" y="2732400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necteur droit 53">
              <a:extLst>
                <a:ext uri="{FF2B5EF4-FFF2-40B4-BE49-F238E27FC236}">
                  <a16:creationId xmlns:a16="http://schemas.microsoft.com/office/drawing/2014/main" id="{F221B4CF-A8E5-ED38-7E2A-BB6F522EA508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necteur droit 54">
              <a:extLst>
                <a:ext uri="{FF2B5EF4-FFF2-40B4-BE49-F238E27FC236}">
                  <a16:creationId xmlns:a16="http://schemas.microsoft.com/office/drawing/2014/main" id="{168F57DB-01FD-8689-C940-938A15FC932A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necteur droit 55">
              <a:extLst>
                <a:ext uri="{FF2B5EF4-FFF2-40B4-BE49-F238E27FC236}">
                  <a16:creationId xmlns:a16="http://schemas.microsoft.com/office/drawing/2014/main" id="{7CCF7572-3717-0885-7196-BA65B79455BF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necteur droit 56">
              <a:extLst>
                <a:ext uri="{FF2B5EF4-FFF2-40B4-BE49-F238E27FC236}">
                  <a16:creationId xmlns:a16="http://schemas.microsoft.com/office/drawing/2014/main" id="{F0D4777C-86FB-32AF-47D5-93B215B8FAED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necteur droit 57">
              <a:extLst>
                <a:ext uri="{FF2B5EF4-FFF2-40B4-BE49-F238E27FC236}">
                  <a16:creationId xmlns:a16="http://schemas.microsoft.com/office/drawing/2014/main" id="{8AB4B598-ECE1-B3D2-AFA5-40FA3CF4DD40}"/>
                </a:ext>
              </a:extLst>
            </p:cNvPr>
            <p:cNvCxnSpPr/>
            <p:nvPr/>
          </p:nvCxnSpPr>
          <p:spPr>
            <a:xfrm>
              <a:off x="21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necteur droit 58">
              <a:extLst>
                <a:ext uri="{FF2B5EF4-FFF2-40B4-BE49-F238E27FC236}">
                  <a16:creationId xmlns:a16="http://schemas.microsoft.com/office/drawing/2014/main" id="{AABC5F8D-8EC8-A6F7-823C-84657239EB2E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necteur droit 60">
              <a:extLst>
                <a:ext uri="{FF2B5EF4-FFF2-40B4-BE49-F238E27FC236}">
                  <a16:creationId xmlns:a16="http://schemas.microsoft.com/office/drawing/2014/main" id="{5C42E763-B304-EF5E-D6B5-EB437E37F100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necteur droit 61">
              <a:extLst>
                <a:ext uri="{FF2B5EF4-FFF2-40B4-BE49-F238E27FC236}">
                  <a16:creationId xmlns:a16="http://schemas.microsoft.com/office/drawing/2014/main" id="{07A45E20-325D-B563-8F0C-D108D21307AF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necteur droit 62">
              <a:extLst>
                <a:ext uri="{FF2B5EF4-FFF2-40B4-BE49-F238E27FC236}">
                  <a16:creationId xmlns:a16="http://schemas.microsoft.com/office/drawing/2014/main" id="{8751C190-20F6-2DD6-C621-711EA2686DD5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necteur droit 63">
              <a:extLst>
                <a:ext uri="{FF2B5EF4-FFF2-40B4-BE49-F238E27FC236}">
                  <a16:creationId xmlns:a16="http://schemas.microsoft.com/office/drawing/2014/main" id="{093C0B70-244A-EBCF-A604-A40EACBB9169}"/>
                </a:ext>
              </a:extLst>
            </p:cNvPr>
            <p:cNvCxnSpPr/>
            <p:nvPr/>
          </p:nvCxnSpPr>
          <p:spPr>
            <a:xfrm>
              <a:off x="3949857" y="2732400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Connecteur droit 67">
              <a:extLst>
                <a:ext uri="{FF2B5EF4-FFF2-40B4-BE49-F238E27FC236}">
                  <a16:creationId xmlns:a16="http://schemas.microsoft.com/office/drawing/2014/main" id="{1BBDA9E0-5F74-3A2A-268D-CA1897E1D69F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id="{9FF3F021-227C-827A-9880-0AF8FEEB19E3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necteur droit 69">
              <a:extLst>
                <a:ext uri="{FF2B5EF4-FFF2-40B4-BE49-F238E27FC236}">
                  <a16:creationId xmlns:a16="http://schemas.microsoft.com/office/drawing/2014/main" id="{34943275-2209-C8F8-BDF3-A49C96980587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necteur droit 70">
              <a:extLst>
                <a:ext uri="{FF2B5EF4-FFF2-40B4-BE49-F238E27FC236}">
                  <a16:creationId xmlns:a16="http://schemas.microsoft.com/office/drawing/2014/main" id="{622887C6-D170-62BF-4C28-B29618CC2551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necteur droit 72">
              <a:extLst>
                <a:ext uri="{FF2B5EF4-FFF2-40B4-BE49-F238E27FC236}">
                  <a16:creationId xmlns:a16="http://schemas.microsoft.com/office/drawing/2014/main" id="{4B419DD7-0327-A4EB-6058-F3D4B59B6B2D}"/>
                </a:ext>
              </a:extLst>
            </p:cNvPr>
            <p:cNvCxnSpPr/>
            <p:nvPr/>
          </p:nvCxnSpPr>
          <p:spPr>
            <a:xfrm>
              <a:off x="57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necteur droit 73">
              <a:extLst>
                <a:ext uri="{FF2B5EF4-FFF2-40B4-BE49-F238E27FC236}">
                  <a16:creationId xmlns:a16="http://schemas.microsoft.com/office/drawing/2014/main" id="{04967920-380B-BDC6-BE6C-D627F79A7712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necteur droit 74">
              <a:extLst>
                <a:ext uri="{FF2B5EF4-FFF2-40B4-BE49-F238E27FC236}">
                  <a16:creationId xmlns:a16="http://schemas.microsoft.com/office/drawing/2014/main" id="{27C942BA-3B1B-71BC-4BF4-348A69DCB2E0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Connecteur droit 75">
              <a:extLst>
                <a:ext uri="{FF2B5EF4-FFF2-40B4-BE49-F238E27FC236}">
                  <a16:creationId xmlns:a16="http://schemas.microsoft.com/office/drawing/2014/main" id="{2867040E-C1FA-AC87-C05A-BEAA5D6A33EB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Connecteur droit 76">
              <a:extLst>
                <a:ext uri="{FF2B5EF4-FFF2-40B4-BE49-F238E27FC236}">
                  <a16:creationId xmlns:a16="http://schemas.microsoft.com/office/drawing/2014/main" id="{B0CF060B-9311-8A14-B4CB-386429C00C7F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Connecteur droit 77">
              <a:extLst>
                <a:ext uri="{FF2B5EF4-FFF2-40B4-BE49-F238E27FC236}">
                  <a16:creationId xmlns:a16="http://schemas.microsoft.com/office/drawing/2014/main" id="{3B374700-AB6F-0298-562C-7EC0F8AC61B3}"/>
                </a:ext>
              </a:extLst>
            </p:cNvPr>
            <p:cNvCxnSpPr/>
            <p:nvPr/>
          </p:nvCxnSpPr>
          <p:spPr>
            <a:xfrm>
              <a:off x="7541906" y="2737597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Connecteur droit 78">
              <a:extLst>
                <a:ext uri="{FF2B5EF4-FFF2-40B4-BE49-F238E27FC236}">
                  <a16:creationId xmlns:a16="http://schemas.microsoft.com/office/drawing/2014/main" id="{EC7AFE47-D64B-D59C-539D-8C6AB7DC37D2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Connecteur droit 79">
              <a:extLst>
                <a:ext uri="{FF2B5EF4-FFF2-40B4-BE49-F238E27FC236}">
                  <a16:creationId xmlns:a16="http://schemas.microsoft.com/office/drawing/2014/main" id="{EF5E4B6D-9000-9C0B-8387-F5FE2BFEC715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Connecteur droit 80">
              <a:extLst>
                <a:ext uri="{FF2B5EF4-FFF2-40B4-BE49-F238E27FC236}">
                  <a16:creationId xmlns:a16="http://schemas.microsoft.com/office/drawing/2014/main" id="{6490C26E-14E6-D5DF-7732-E7F157C7B271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Connecteur droit 81">
              <a:extLst>
                <a:ext uri="{FF2B5EF4-FFF2-40B4-BE49-F238E27FC236}">
                  <a16:creationId xmlns:a16="http://schemas.microsoft.com/office/drawing/2014/main" id="{40D986A1-B4F3-D3FE-BAF6-C611B4D411CE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Connecteur droit 82">
              <a:extLst>
                <a:ext uri="{FF2B5EF4-FFF2-40B4-BE49-F238E27FC236}">
                  <a16:creationId xmlns:a16="http://schemas.microsoft.com/office/drawing/2014/main" id="{291EAE5B-CBF0-2E2F-9C6C-0F24061A1602}"/>
                </a:ext>
              </a:extLst>
            </p:cNvPr>
            <p:cNvCxnSpPr/>
            <p:nvPr/>
          </p:nvCxnSpPr>
          <p:spPr>
            <a:xfrm>
              <a:off x="93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Connecteur droit 83">
              <a:extLst>
                <a:ext uri="{FF2B5EF4-FFF2-40B4-BE49-F238E27FC236}">
                  <a16:creationId xmlns:a16="http://schemas.microsoft.com/office/drawing/2014/main" id="{785CF427-21BA-F109-C098-DCE8DB404D98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Connecteur droit 84">
              <a:extLst>
                <a:ext uri="{FF2B5EF4-FFF2-40B4-BE49-F238E27FC236}">
                  <a16:creationId xmlns:a16="http://schemas.microsoft.com/office/drawing/2014/main" id="{2F52D707-A014-2536-3099-C82C4DD8F161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Connecteur droit 85">
              <a:extLst>
                <a:ext uri="{FF2B5EF4-FFF2-40B4-BE49-F238E27FC236}">
                  <a16:creationId xmlns:a16="http://schemas.microsoft.com/office/drawing/2014/main" id="{58548D50-311E-A0D6-BB52-2AABAA8C1C21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Connecteur droit 86">
              <a:extLst>
                <a:ext uri="{FF2B5EF4-FFF2-40B4-BE49-F238E27FC236}">
                  <a16:creationId xmlns:a16="http://schemas.microsoft.com/office/drawing/2014/main" id="{0F47D07C-ACA8-FE7C-DEE9-018A832184D3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Connecteur droit 87">
              <a:extLst>
                <a:ext uri="{FF2B5EF4-FFF2-40B4-BE49-F238E27FC236}">
                  <a16:creationId xmlns:a16="http://schemas.microsoft.com/office/drawing/2014/main" id="{54629072-E36D-926C-1A14-27CD5B6DDAD5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Larme 3">
            <a:extLst>
              <a:ext uri="{FF2B5EF4-FFF2-40B4-BE49-F238E27FC236}">
                <a16:creationId xmlns:a16="http://schemas.microsoft.com/office/drawing/2014/main" id="{045547DE-B2DB-E281-9478-087AE8C60633}"/>
              </a:ext>
            </a:extLst>
          </p:cNvPr>
          <p:cNvSpPr/>
          <p:nvPr/>
        </p:nvSpPr>
        <p:spPr>
          <a:xfrm rot="8191251">
            <a:off x="4263342" y="3261526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9BD4682C-A5CD-DC41-108F-211E03FA229C}"/>
              </a:ext>
            </a:extLst>
          </p:cNvPr>
          <p:cNvSpPr txBox="1"/>
          <p:nvPr/>
        </p:nvSpPr>
        <p:spPr>
          <a:xfrm>
            <a:off x="1847676" y="3251881"/>
            <a:ext cx="13322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142 000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16435CA7-D801-E930-14EB-EB8A3B0CADFA}"/>
              </a:ext>
            </a:extLst>
          </p:cNvPr>
          <p:cNvSpPr txBox="1"/>
          <p:nvPr/>
        </p:nvSpPr>
        <p:spPr>
          <a:xfrm>
            <a:off x="5961353" y="3238489"/>
            <a:ext cx="15445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152 000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2792EF74-164B-194C-72C1-B327C66B1000}"/>
              </a:ext>
            </a:extLst>
          </p:cNvPr>
          <p:cNvSpPr txBox="1"/>
          <p:nvPr/>
        </p:nvSpPr>
        <p:spPr>
          <a:xfrm>
            <a:off x="4298587" y="3306241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1541824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986" y="181662"/>
            <a:ext cx="7886700" cy="988409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3/5</a:t>
            </a:r>
          </a:p>
        </p:txBody>
      </p:sp>
      <p:grpSp>
        <p:nvGrpSpPr>
          <p:cNvPr id="7" name="Groupe 6">
            <a:extLst>
              <a:ext uri="{FF2B5EF4-FFF2-40B4-BE49-F238E27FC236}">
                <a16:creationId xmlns:a16="http://schemas.microsoft.com/office/drawing/2014/main" id="{C13A35FE-C0DD-2D46-5E05-05F108733144}"/>
              </a:ext>
            </a:extLst>
          </p:cNvPr>
          <p:cNvGrpSpPr/>
          <p:nvPr/>
        </p:nvGrpSpPr>
        <p:grpSpPr>
          <a:xfrm>
            <a:off x="-1852101" y="3759637"/>
            <a:ext cx="12603350" cy="596735"/>
            <a:chOff x="349857" y="2732400"/>
            <a:chExt cx="10800000" cy="473197"/>
          </a:xfrm>
        </p:grpSpPr>
        <p:cxnSp>
          <p:nvCxnSpPr>
            <p:cNvPr id="8" name="Connecteur droit 7">
              <a:extLst>
                <a:ext uri="{FF2B5EF4-FFF2-40B4-BE49-F238E27FC236}">
                  <a16:creationId xmlns:a16="http://schemas.microsoft.com/office/drawing/2014/main" id="{BFB9B737-5916-FD70-3AAD-F483EAAFCB97}"/>
                </a:ext>
              </a:extLst>
            </p:cNvPr>
            <p:cNvCxnSpPr/>
            <p:nvPr/>
          </p:nvCxnSpPr>
          <p:spPr>
            <a:xfrm>
              <a:off x="349857" y="3200400"/>
              <a:ext cx="108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Connecteur droit 8">
              <a:extLst>
                <a:ext uri="{FF2B5EF4-FFF2-40B4-BE49-F238E27FC236}">
                  <a16:creationId xmlns:a16="http://schemas.microsoft.com/office/drawing/2014/main" id="{AF4C5461-4D98-208B-EF3B-3392E98A506E}"/>
                </a:ext>
              </a:extLst>
            </p:cNvPr>
            <p:cNvCxnSpPr/>
            <p:nvPr/>
          </p:nvCxnSpPr>
          <p:spPr>
            <a:xfrm>
              <a:off x="353832" y="2732400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Connecteur droit 9">
              <a:extLst>
                <a:ext uri="{FF2B5EF4-FFF2-40B4-BE49-F238E27FC236}">
                  <a16:creationId xmlns:a16="http://schemas.microsoft.com/office/drawing/2014/main" id="{EF135943-182D-6BA3-8148-19DE43FA54F8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Connecteur droit 10">
              <a:extLst>
                <a:ext uri="{FF2B5EF4-FFF2-40B4-BE49-F238E27FC236}">
                  <a16:creationId xmlns:a16="http://schemas.microsoft.com/office/drawing/2014/main" id="{0F60A1BE-6009-84CF-29ED-44E9C2C0A4D5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necteur droit 11">
              <a:extLst>
                <a:ext uri="{FF2B5EF4-FFF2-40B4-BE49-F238E27FC236}">
                  <a16:creationId xmlns:a16="http://schemas.microsoft.com/office/drawing/2014/main" id="{6F94E2A2-CF48-964B-9D2B-79C5A1E97C6C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necteur droit 12">
              <a:extLst>
                <a:ext uri="{FF2B5EF4-FFF2-40B4-BE49-F238E27FC236}">
                  <a16:creationId xmlns:a16="http://schemas.microsoft.com/office/drawing/2014/main" id="{C068A621-B83A-4284-C50B-CC797184FBC1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necteur droit 13">
              <a:extLst>
                <a:ext uri="{FF2B5EF4-FFF2-40B4-BE49-F238E27FC236}">
                  <a16:creationId xmlns:a16="http://schemas.microsoft.com/office/drawing/2014/main" id="{FCA27C21-A38A-845B-C61A-1117BE7C4C7B}"/>
                </a:ext>
              </a:extLst>
            </p:cNvPr>
            <p:cNvCxnSpPr/>
            <p:nvPr/>
          </p:nvCxnSpPr>
          <p:spPr>
            <a:xfrm>
              <a:off x="21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necteur droit 14">
              <a:extLst>
                <a:ext uri="{FF2B5EF4-FFF2-40B4-BE49-F238E27FC236}">
                  <a16:creationId xmlns:a16="http://schemas.microsoft.com/office/drawing/2014/main" id="{223D1A9F-1DC0-998C-60DA-55BC5C74ECC1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necteur droit 15">
              <a:extLst>
                <a:ext uri="{FF2B5EF4-FFF2-40B4-BE49-F238E27FC236}">
                  <a16:creationId xmlns:a16="http://schemas.microsoft.com/office/drawing/2014/main" id="{A5A81824-01A3-42FA-EA31-879684691ECA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necteur droit 16">
              <a:extLst>
                <a:ext uri="{FF2B5EF4-FFF2-40B4-BE49-F238E27FC236}">
                  <a16:creationId xmlns:a16="http://schemas.microsoft.com/office/drawing/2014/main" id="{B8C6FD20-7AC4-833F-A417-884CF058BA73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necteur droit 17">
              <a:extLst>
                <a:ext uri="{FF2B5EF4-FFF2-40B4-BE49-F238E27FC236}">
                  <a16:creationId xmlns:a16="http://schemas.microsoft.com/office/drawing/2014/main" id="{5CCBDB5B-0682-2ED4-FB23-7E7905800689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Connecteur droit 18">
              <a:extLst>
                <a:ext uri="{FF2B5EF4-FFF2-40B4-BE49-F238E27FC236}">
                  <a16:creationId xmlns:a16="http://schemas.microsoft.com/office/drawing/2014/main" id="{D69DE9BC-0FF0-43F3-758C-D1D5BD55DA82}"/>
                </a:ext>
              </a:extLst>
            </p:cNvPr>
            <p:cNvCxnSpPr/>
            <p:nvPr/>
          </p:nvCxnSpPr>
          <p:spPr>
            <a:xfrm>
              <a:off x="3949857" y="2732400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necteur droit 19">
              <a:extLst>
                <a:ext uri="{FF2B5EF4-FFF2-40B4-BE49-F238E27FC236}">
                  <a16:creationId xmlns:a16="http://schemas.microsoft.com/office/drawing/2014/main" id="{6D78AFF2-13C9-737A-CE03-CCF6DED1AC18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necteur droit 20">
              <a:extLst>
                <a:ext uri="{FF2B5EF4-FFF2-40B4-BE49-F238E27FC236}">
                  <a16:creationId xmlns:a16="http://schemas.microsoft.com/office/drawing/2014/main" id="{3C3A46D5-8938-67CD-50B8-D12EA2B937EC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necteur droit 21">
              <a:extLst>
                <a:ext uri="{FF2B5EF4-FFF2-40B4-BE49-F238E27FC236}">
                  <a16:creationId xmlns:a16="http://schemas.microsoft.com/office/drawing/2014/main" id="{FF6895CF-2089-006D-799D-CC8FC87DB5F3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necteur droit 22">
              <a:extLst>
                <a:ext uri="{FF2B5EF4-FFF2-40B4-BE49-F238E27FC236}">
                  <a16:creationId xmlns:a16="http://schemas.microsoft.com/office/drawing/2014/main" id="{94B7C9BA-6DB4-992F-E4E0-08699DB217C9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onnecteur droit 23">
              <a:extLst>
                <a:ext uri="{FF2B5EF4-FFF2-40B4-BE49-F238E27FC236}">
                  <a16:creationId xmlns:a16="http://schemas.microsoft.com/office/drawing/2014/main" id="{8A4F8F04-6A4B-EACD-3E77-FA15C773E6D8}"/>
                </a:ext>
              </a:extLst>
            </p:cNvPr>
            <p:cNvCxnSpPr/>
            <p:nvPr/>
          </p:nvCxnSpPr>
          <p:spPr>
            <a:xfrm>
              <a:off x="57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onnecteur droit 24">
              <a:extLst>
                <a:ext uri="{FF2B5EF4-FFF2-40B4-BE49-F238E27FC236}">
                  <a16:creationId xmlns:a16="http://schemas.microsoft.com/office/drawing/2014/main" id="{010FF0AE-52D5-2942-0B90-84FE7D81CAAD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onnecteur droit 25">
              <a:extLst>
                <a:ext uri="{FF2B5EF4-FFF2-40B4-BE49-F238E27FC236}">
                  <a16:creationId xmlns:a16="http://schemas.microsoft.com/office/drawing/2014/main" id="{478F528F-7819-F959-1C4E-0FDDCB3286E9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necteur droit 26">
              <a:extLst>
                <a:ext uri="{FF2B5EF4-FFF2-40B4-BE49-F238E27FC236}">
                  <a16:creationId xmlns:a16="http://schemas.microsoft.com/office/drawing/2014/main" id="{FCC7ED77-7B1D-FE98-F77A-2E6A2F952E9F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Connecteur droit 27">
              <a:extLst>
                <a:ext uri="{FF2B5EF4-FFF2-40B4-BE49-F238E27FC236}">
                  <a16:creationId xmlns:a16="http://schemas.microsoft.com/office/drawing/2014/main" id="{D55C57AD-A8F9-8187-43B8-E677C322EBE6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Connecteur droit 28">
              <a:extLst>
                <a:ext uri="{FF2B5EF4-FFF2-40B4-BE49-F238E27FC236}">
                  <a16:creationId xmlns:a16="http://schemas.microsoft.com/office/drawing/2014/main" id="{0D8E9019-3009-92FA-A0E3-CFAF5D91E19E}"/>
                </a:ext>
              </a:extLst>
            </p:cNvPr>
            <p:cNvCxnSpPr/>
            <p:nvPr/>
          </p:nvCxnSpPr>
          <p:spPr>
            <a:xfrm>
              <a:off x="7541906" y="2737597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Connecteur droit 29">
              <a:extLst>
                <a:ext uri="{FF2B5EF4-FFF2-40B4-BE49-F238E27FC236}">
                  <a16:creationId xmlns:a16="http://schemas.microsoft.com/office/drawing/2014/main" id="{C9D95976-AEBC-4DD4-946D-4CB4D10FE8A3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necteur droit 30">
              <a:extLst>
                <a:ext uri="{FF2B5EF4-FFF2-40B4-BE49-F238E27FC236}">
                  <a16:creationId xmlns:a16="http://schemas.microsoft.com/office/drawing/2014/main" id="{A4BB6560-C26A-8BC3-6B48-729E2D7EDA1C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Connecteur droit 31">
              <a:extLst>
                <a:ext uri="{FF2B5EF4-FFF2-40B4-BE49-F238E27FC236}">
                  <a16:creationId xmlns:a16="http://schemas.microsoft.com/office/drawing/2014/main" id="{882DE10A-CA0E-5C99-A27F-C65A9BA7C1A0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Connecteur droit 32">
              <a:extLst>
                <a:ext uri="{FF2B5EF4-FFF2-40B4-BE49-F238E27FC236}">
                  <a16:creationId xmlns:a16="http://schemas.microsoft.com/office/drawing/2014/main" id="{BD1A8C51-C41C-D5DB-9131-DB69DD003250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Connecteur droit 33">
              <a:extLst>
                <a:ext uri="{FF2B5EF4-FFF2-40B4-BE49-F238E27FC236}">
                  <a16:creationId xmlns:a16="http://schemas.microsoft.com/office/drawing/2014/main" id="{409671F8-6122-C8AD-1F41-257421270570}"/>
                </a:ext>
              </a:extLst>
            </p:cNvPr>
            <p:cNvCxnSpPr/>
            <p:nvPr/>
          </p:nvCxnSpPr>
          <p:spPr>
            <a:xfrm>
              <a:off x="93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Connecteur droit 34">
              <a:extLst>
                <a:ext uri="{FF2B5EF4-FFF2-40B4-BE49-F238E27FC236}">
                  <a16:creationId xmlns:a16="http://schemas.microsoft.com/office/drawing/2014/main" id="{AA59F64E-CEBA-AC58-D236-168A9BAE1216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Connecteur droit 35">
              <a:extLst>
                <a:ext uri="{FF2B5EF4-FFF2-40B4-BE49-F238E27FC236}">
                  <a16:creationId xmlns:a16="http://schemas.microsoft.com/office/drawing/2014/main" id="{44764499-7423-2F51-8022-40322CB8676C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Connecteur droit 36">
              <a:extLst>
                <a:ext uri="{FF2B5EF4-FFF2-40B4-BE49-F238E27FC236}">
                  <a16:creationId xmlns:a16="http://schemas.microsoft.com/office/drawing/2014/main" id="{5BD353F3-B6B0-A306-2836-EF15F271E928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Connecteur droit 37">
              <a:extLst>
                <a:ext uri="{FF2B5EF4-FFF2-40B4-BE49-F238E27FC236}">
                  <a16:creationId xmlns:a16="http://schemas.microsoft.com/office/drawing/2014/main" id="{07AB5BE4-8F94-832C-91F9-D675731F424A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Connecteur droit 38">
              <a:extLst>
                <a:ext uri="{FF2B5EF4-FFF2-40B4-BE49-F238E27FC236}">
                  <a16:creationId xmlns:a16="http://schemas.microsoft.com/office/drawing/2014/main" id="{6509F4D1-F201-C684-69D2-829BDD45234D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Larme 4">
            <a:extLst>
              <a:ext uri="{FF2B5EF4-FFF2-40B4-BE49-F238E27FC236}">
                <a16:creationId xmlns:a16="http://schemas.microsoft.com/office/drawing/2014/main" id="{DA9146FD-EE48-08BA-0C4B-7B58CBC07607}"/>
              </a:ext>
            </a:extLst>
          </p:cNvPr>
          <p:cNvSpPr/>
          <p:nvPr/>
        </p:nvSpPr>
        <p:spPr>
          <a:xfrm rot="8191251">
            <a:off x="4263342" y="3261526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A08B6B10-3574-DF73-18F6-41B89F0EB196}"/>
              </a:ext>
            </a:extLst>
          </p:cNvPr>
          <p:cNvSpPr txBox="1"/>
          <p:nvPr/>
        </p:nvSpPr>
        <p:spPr>
          <a:xfrm>
            <a:off x="4036478" y="3207175"/>
            <a:ext cx="11814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147 000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62F14264-42AB-D7E0-0B02-1FCA7376C6F2}"/>
              </a:ext>
            </a:extLst>
          </p:cNvPr>
          <p:cNvSpPr txBox="1"/>
          <p:nvPr/>
        </p:nvSpPr>
        <p:spPr>
          <a:xfrm>
            <a:off x="1847676" y="3251881"/>
            <a:ext cx="13322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142 000</a:t>
            </a:r>
          </a:p>
        </p:txBody>
      </p:sp>
      <p:sp>
        <p:nvSpPr>
          <p:cNvPr id="40" name="ZoneTexte 39">
            <a:extLst>
              <a:ext uri="{FF2B5EF4-FFF2-40B4-BE49-F238E27FC236}">
                <a16:creationId xmlns:a16="http://schemas.microsoft.com/office/drawing/2014/main" id="{BB07DE58-5D20-70B0-FBA1-543E732D6DB7}"/>
              </a:ext>
            </a:extLst>
          </p:cNvPr>
          <p:cNvSpPr txBox="1"/>
          <p:nvPr/>
        </p:nvSpPr>
        <p:spPr>
          <a:xfrm>
            <a:off x="5961353" y="3238489"/>
            <a:ext cx="15445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152 000</a:t>
            </a:r>
          </a:p>
        </p:txBody>
      </p:sp>
    </p:spTree>
    <p:extLst>
      <p:ext uri="{BB962C8B-B14F-4D97-AF65-F5344CB8AC3E}">
        <p14:creationId xmlns:p14="http://schemas.microsoft.com/office/powerpoint/2010/main" val="18107819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986" y="181662"/>
            <a:ext cx="7886700" cy="988409"/>
          </a:xfrm>
        </p:spPr>
        <p:txBody>
          <a:bodyPr>
            <a:normAutofit/>
          </a:bodyPr>
          <a:lstStyle/>
          <a:p>
            <a:r>
              <a:rPr lang="fr-FR" dirty="0"/>
              <a:t>Écris le nombre.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4/5</a:t>
            </a:r>
          </a:p>
        </p:txBody>
      </p:sp>
      <p:grpSp>
        <p:nvGrpSpPr>
          <p:cNvPr id="51" name="Groupe 50">
            <a:extLst>
              <a:ext uri="{FF2B5EF4-FFF2-40B4-BE49-F238E27FC236}">
                <a16:creationId xmlns:a16="http://schemas.microsoft.com/office/drawing/2014/main" id="{DD97470C-3B9E-5121-CBE4-111EA4856100}"/>
              </a:ext>
            </a:extLst>
          </p:cNvPr>
          <p:cNvGrpSpPr/>
          <p:nvPr/>
        </p:nvGrpSpPr>
        <p:grpSpPr>
          <a:xfrm>
            <a:off x="-1852101" y="3759637"/>
            <a:ext cx="12603350" cy="596735"/>
            <a:chOff x="349857" y="2732400"/>
            <a:chExt cx="10800000" cy="473197"/>
          </a:xfrm>
        </p:grpSpPr>
        <p:cxnSp>
          <p:nvCxnSpPr>
            <p:cNvPr id="52" name="Connecteur droit 51">
              <a:extLst>
                <a:ext uri="{FF2B5EF4-FFF2-40B4-BE49-F238E27FC236}">
                  <a16:creationId xmlns:a16="http://schemas.microsoft.com/office/drawing/2014/main" id="{91891300-C14B-15FB-939E-BCAC574D3D27}"/>
                </a:ext>
              </a:extLst>
            </p:cNvPr>
            <p:cNvCxnSpPr/>
            <p:nvPr/>
          </p:nvCxnSpPr>
          <p:spPr>
            <a:xfrm>
              <a:off x="349857" y="3200400"/>
              <a:ext cx="108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necteur droit 52">
              <a:extLst>
                <a:ext uri="{FF2B5EF4-FFF2-40B4-BE49-F238E27FC236}">
                  <a16:creationId xmlns:a16="http://schemas.microsoft.com/office/drawing/2014/main" id="{527298A6-9491-222E-9804-BB5766C5BF28}"/>
                </a:ext>
              </a:extLst>
            </p:cNvPr>
            <p:cNvCxnSpPr/>
            <p:nvPr/>
          </p:nvCxnSpPr>
          <p:spPr>
            <a:xfrm>
              <a:off x="353832" y="2732400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necteur droit 53">
              <a:extLst>
                <a:ext uri="{FF2B5EF4-FFF2-40B4-BE49-F238E27FC236}">
                  <a16:creationId xmlns:a16="http://schemas.microsoft.com/office/drawing/2014/main" id="{F221B4CF-A8E5-ED38-7E2A-BB6F522EA508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necteur droit 54">
              <a:extLst>
                <a:ext uri="{FF2B5EF4-FFF2-40B4-BE49-F238E27FC236}">
                  <a16:creationId xmlns:a16="http://schemas.microsoft.com/office/drawing/2014/main" id="{168F57DB-01FD-8689-C940-938A15FC932A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necteur droit 55">
              <a:extLst>
                <a:ext uri="{FF2B5EF4-FFF2-40B4-BE49-F238E27FC236}">
                  <a16:creationId xmlns:a16="http://schemas.microsoft.com/office/drawing/2014/main" id="{7CCF7572-3717-0885-7196-BA65B79455BF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necteur droit 56">
              <a:extLst>
                <a:ext uri="{FF2B5EF4-FFF2-40B4-BE49-F238E27FC236}">
                  <a16:creationId xmlns:a16="http://schemas.microsoft.com/office/drawing/2014/main" id="{F0D4777C-86FB-32AF-47D5-93B215B8FAED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necteur droit 57">
              <a:extLst>
                <a:ext uri="{FF2B5EF4-FFF2-40B4-BE49-F238E27FC236}">
                  <a16:creationId xmlns:a16="http://schemas.microsoft.com/office/drawing/2014/main" id="{8AB4B598-ECE1-B3D2-AFA5-40FA3CF4DD40}"/>
                </a:ext>
              </a:extLst>
            </p:cNvPr>
            <p:cNvCxnSpPr/>
            <p:nvPr/>
          </p:nvCxnSpPr>
          <p:spPr>
            <a:xfrm>
              <a:off x="21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necteur droit 58">
              <a:extLst>
                <a:ext uri="{FF2B5EF4-FFF2-40B4-BE49-F238E27FC236}">
                  <a16:creationId xmlns:a16="http://schemas.microsoft.com/office/drawing/2014/main" id="{AABC5F8D-8EC8-A6F7-823C-84657239EB2E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necteur droit 60">
              <a:extLst>
                <a:ext uri="{FF2B5EF4-FFF2-40B4-BE49-F238E27FC236}">
                  <a16:creationId xmlns:a16="http://schemas.microsoft.com/office/drawing/2014/main" id="{5C42E763-B304-EF5E-D6B5-EB437E37F100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necteur droit 61">
              <a:extLst>
                <a:ext uri="{FF2B5EF4-FFF2-40B4-BE49-F238E27FC236}">
                  <a16:creationId xmlns:a16="http://schemas.microsoft.com/office/drawing/2014/main" id="{07A45E20-325D-B563-8F0C-D108D21307AF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necteur droit 62">
              <a:extLst>
                <a:ext uri="{FF2B5EF4-FFF2-40B4-BE49-F238E27FC236}">
                  <a16:creationId xmlns:a16="http://schemas.microsoft.com/office/drawing/2014/main" id="{8751C190-20F6-2DD6-C621-711EA2686DD5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necteur droit 63">
              <a:extLst>
                <a:ext uri="{FF2B5EF4-FFF2-40B4-BE49-F238E27FC236}">
                  <a16:creationId xmlns:a16="http://schemas.microsoft.com/office/drawing/2014/main" id="{093C0B70-244A-EBCF-A604-A40EACBB9169}"/>
                </a:ext>
              </a:extLst>
            </p:cNvPr>
            <p:cNvCxnSpPr/>
            <p:nvPr/>
          </p:nvCxnSpPr>
          <p:spPr>
            <a:xfrm>
              <a:off x="3949857" y="2732400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Connecteur droit 67">
              <a:extLst>
                <a:ext uri="{FF2B5EF4-FFF2-40B4-BE49-F238E27FC236}">
                  <a16:creationId xmlns:a16="http://schemas.microsoft.com/office/drawing/2014/main" id="{1BBDA9E0-5F74-3A2A-268D-CA1897E1D69F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id="{9FF3F021-227C-827A-9880-0AF8FEEB19E3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necteur droit 69">
              <a:extLst>
                <a:ext uri="{FF2B5EF4-FFF2-40B4-BE49-F238E27FC236}">
                  <a16:creationId xmlns:a16="http://schemas.microsoft.com/office/drawing/2014/main" id="{34943275-2209-C8F8-BDF3-A49C96980587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necteur droit 70">
              <a:extLst>
                <a:ext uri="{FF2B5EF4-FFF2-40B4-BE49-F238E27FC236}">
                  <a16:creationId xmlns:a16="http://schemas.microsoft.com/office/drawing/2014/main" id="{622887C6-D170-62BF-4C28-B29618CC2551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necteur droit 72">
              <a:extLst>
                <a:ext uri="{FF2B5EF4-FFF2-40B4-BE49-F238E27FC236}">
                  <a16:creationId xmlns:a16="http://schemas.microsoft.com/office/drawing/2014/main" id="{4B419DD7-0327-A4EB-6058-F3D4B59B6B2D}"/>
                </a:ext>
              </a:extLst>
            </p:cNvPr>
            <p:cNvCxnSpPr/>
            <p:nvPr/>
          </p:nvCxnSpPr>
          <p:spPr>
            <a:xfrm>
              <a:off x="57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necteur droit 73">
              <a:extLst>
                <a:ext uri="{FF2B5EF4-FFF2-40B4-BE49-F238E27FC236}">
                  <a16:creationId xmlns:a16="http://schemas.microsoft.com/office/drawing/2014/main" id="{04967920-380B-BDC6-BE6C-D627F79A7712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necteur droit 74">
              <a:extLst>
                <a:ext uri="{FF2B5EF4-FFF2-40B4-BE49-F238E27FC236}">
                  <a16:creationId xmlns:a16="http://schemas.microsoft.com/office/drawing/2014/main" id="{27C942BA-3B1B-71BC-4BF4-348A69DCB2E0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Connecteur droit 75">
              <a:extLst>
                <a:ext uri="{FF2B5EF4-FFF2-40B4-BE49-F238E27FC236}">
                  <a16:creationId xmlns:a16="http://schemas.microsoft.com/office/drawing/2014/main" id="{2867040E-C1FA-AC87-C05A-BEAA5D6A33EB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Connecteur droit 76">
              <a:extLst>
                <a:ext uri="{FF2B5EF4-FFF2-40B4-BE49-F238E27FC236}">
                  <a16:creationId xmlns:a16="http://schemas.microsoft.com/office/drawing/2014/main" id="{B0CF060B-9311-8A14-B4CB-386429C00C7F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Connecteur droit 77">
              <a:extLst>
                <a:ext uri="{FF2B5EF4-FFF2-40B4-BE49-F238E27FC236}">
                  <a16:creationId xmlns:a16="http://schemas.microsoft.com/office/drawing/2014/main" id="{3B374700-AB6F-0298-562C-7EC0F8AC61B3}"/>
                </a:ext>
              </a:extLst>
            </p:cNvPr>
            <p:cNvCxnSpPr/>
            <p:nvPr/>
          </p:nvCxnSpPr>
          <p:spPr>
            <a:xfrm>
              <a:off x="7541906" y="2737597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Connecteur droit 78">
              <a:extLst>
                <a:ext uri="{FF2B5EF4-FFF2-40B4-BE49-F238E27FC236}">
                  <a16:creationId xmlns:a16="http://schemas.microsoft.com/office/drawing/2014/main" id="{EC7AFE47-D64B-D59C-539D-8C6AB7DC37D2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Connecteur droit 79">
              <a:extLst>
                <a:ext uri="{FF2B5EF4-FFF2-40B4-BE49-F238E27FC236}">
                  <a16:creationId xmlns:a16="http://schemas.microsoft.com/office/drawing/2014/main" id="{EF5E4B6D-9000-9C0B-8387-F5FE2BFEC715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Connecteur droit 80">
              <a:extLst>
                <a:ext uri="{FF2B5EF4-FFF2-40B4-BE49-F238E27FC236}">
                  <a16:creationId xmlns:a16="http://schemas.microsoft.com/office/drawing/2014/main" id="{6490C26E-14E6-D5DF-7732-E7F157C7B271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Connecteur droit 81">
              <a:extLst>
                <a:ext uri="{FF2B5EF4-FFF2-40B4-BE49-F238E27FC236}">
                  <a16:creationId xmlns:a16="http://schemas.microsoft.com/office/drawing/2014/main" id="{40D986A1-B4F3-D3FE-BAF6-C611B4D411CE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Connecteur droit 82">
              <a:extLst>
                <a:ext uri="{FF2B5EF4-FFF2-40B4-BE49-F238E27FC236}">
                  <a16:creationId xmlns:a16="http://schemas.microsoft.com/office/drawing/2014/main" id="{291EAE5B-CBF0-2E2F-9C6C-0F24061A1602}"/>
                </a:ext>
              </a:extLst>
            </p:cNvPr>
            <p:cNvCxnSpPr/>
            <p:nvPr/>
          </p:nvCxnSpPr>
          <p:spPr>
            <a:xfrm>
              <a:off x="93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Connecteur droit 83">
              <a:extLst>
                <a:ext uri="{FF2B5EF4-FFF2-40B4-BE49-F238E27FC236}">
                  <a16:creationId xmlns:a16="http://schemas.microsoft.com/office/drawing/2014/main" id="{785CF427-21BA-F109-C098-DCE8DB404D98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Connecteur droit 84">
              <a:extLst>
                <a:ext uri="{FF2B5EF4-FFF2-40B4-BE49-F238E27FC236}">
                  <a16:creationId xmlns:a16="http://schemas.microsoft.com/office/drawing/2014/main" id="{2F52D707-A014-2536-3099-C82C4DD8F161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Connecteur droit 85">
              <a:extLst>
                <a:ext uri="{FF2B5EF4-FFF2-40B4-BE49-F238E27FC236}">
                  <a16:creationId xmlns:a16="http://schemas.microsoft.com/office/drawing/2014/main" id="{58548D50-311E-A0D6-BB52-2AABAA8C1C21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Connecteur droit 86">
              <a:extLst>
                <a:ext uri="{FF2B5EF4-FFF2-40B4-BE49-F238E27FC236}">
                  <a16:creationId xmlns:a16="http://schemas.microsoft.com/office/drawing/2014/main" id="{0F47D07C-ACA8-FE7C-DEE9-018A832184D3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Connecteur droit 87">
              <a:extLst>
                <a:ext uri="{FF2B5EF4-FFF2-40B4-BE49-F238E27FC236}">
                  <a16:creationId xmlns:a16="http://schemas.microsoft.com/office/drawing/2014/main" id="{54629072-E36D-926C-1A14-27CD5B6DDAD5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Larme 3">
            <a:extLst>
              <a:ext uri="{FF2B5EF4-FFF2-40B4-BE49-F238E27FC236}">
                <a16:creationId xmlns:a16="http://schemas.microsoft.com/office/drawing/2014/main" id="{045547DE-B2DB-E281-9478-087AE8C60633}"/>
              </a:ext>
            </a:extLst>
          </p:cNvPr>
          <p:cNvSpPr/>
          <p:nvPr/>
        </p:nvSpPr>
        <p:spPr>
          <a:xfrm rot="8191251">
            <a:off x="3419519" y="3293638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08B6B10-3574-DF73-18F6-41B89F0EB196}"/>
              </a:ext>
            </a:extLst>
          </p:cNvPr>
          <p:cNvSpPr txBox="1"/>
          <p:nvPr/>
        </p:nvSpPr>
        <p:spPr>
          <a:xfrm>
            <a:off x="3454764" y="3338353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?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9BD4682C-A5CD-DC41-108F-211E03FA229C}"/>
              </a:ext>
            </a:extLst>
          </p:cNvPr>
          <p:cNvSpPr txBox="1"/>
          <p:nvPr/>
        </p:nvSpPr>
        <p:spPr>
          <a:xfrm>
            <a:off x="1762943" y="3241734"/>
            <a:ext cx="12437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600 000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16435CA7-D801-E930-14EB-EB8A3B0CADFA}"/>
              </a:ext>
            </a:extLst>
          </p:cNvPr>
          <p:cNvSpPr txBox="1"/>
          <p:nvPr/>
        </p:nvSpPr>
        <p:spPr>
          <a:xfrm>
            <a:off x="5898457" y="3253050"/>
            <a:ext cx="13950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700 000</a:t>
            </a:r>
          </a:p>
        </p:txBody>
      </p:sp>
    </p:spTree>
    <p:extLst>
      <p:ext uri="{BB962C8B-B14F-4D97-AF65-F5344CB8AC3E}">
        <p14:creationId xmlns:p14="http://schemas.microsoft.com/office/powerpoint/2010/main" val="31438740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986" y="181662"/>
            <a:ext cx="7886700" cy="988409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4/5</a:t>
            </a:r>
          </a:p>
        </p:txBody>
      </p:sp>
      <p:grpSp>
        <p:nvGrpSpPr>
          <p:cNvPr id="7" name="Groupe 6">
            <a:extLst>
              <a:ext uri="{FF2B5EF4-FFF2-40B4-BE49-F238E27FC236}">
                <a16:creationId xmlns:a16="http://schemas.microsoft.com/office/drawing/2014/main" id="{C13A35FE-C0DD-2D46-5E05-05F108733144}"/>
              </a:ext>
            </a:extLst>
          </p:cNvPr>
          <p:cNvGrpSpPr/>
          <p:nvPr/>
        </p:nvGrpSpPr>
        <p:grpSpPr>
          <a:xfrm>
            <a:off x="-1852101" y="3759637"/>
            <a:ext cx="12603350" cy="596735"/>
            <a:chOff x="349857" y="2732400"/>
            <a:chExt cx="10800000" cy="473197"/>
          </a:xfrm>
        </p:grpSpPr>
        <p:cxnSp>
          <p:nvCxnSpPr>
            <p:cNvPr id="8" name="Connecteur droit 7">
              <a:extLst>
                <a:ext uri="{FF2B5EF4-FFF2-40B4-BE49-F238E27FC236}">
                  <a16:creationId xmlns:a16="http://schemas.microsoft.com/office/drawing/2014/main" id="{BFB9B737-5916-FD70-3AAD-F483EAAFCB97}"/>
                </a:ext>
              </a:extLst>
            </p:cNvPr>
            <p:cNvCxnSpPr/>
            <p:nvPr/>
          </p:nvCxnSpPr>
          <p:spPr>
            <a:xfrm>
              <a:off x="349857" y="3200400"/>
              <a:ext cx="108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Connecteur droit 8">
              <a:extLst>
                <a:ext uri="{FF2B5EF4-FFF2-40B4-BE49-F238E27FC236}">
                  <a16:creationId xmlns:a16="http://schemas.microsoft.com/office/drawing/2014/main" id="{AF4C5461-4D98-208B-EF3B-3392E98A506E}"/>
                </a:ext>
              </a:extLst>
            </p:cNvPr>
            <p:cNvCxnSpPr/>
            <p:nvPr/>
          </p:nvCxnSpPr>
          <p:spPr>
            <a:xfrm>
              <a:off x="353832" y="2732400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Connecteur droit 9">
              <a:extLst>
                <a:ext uri="{FF2B5EF4-FFF2-40B4-BE49-F238E27FC236}">
                  <a16:creationId xmlns:a16="http://schemas.microsoft.com/office/drawing/2014/main" id="{EF135943-182D-6BA3-8148-19DE43FA54F8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Connecteur droit 10">
              <a:extLst>
                <a:ext uri="{FF2B5EF4-FFF2-40B4-BE49-F238E27FC236}">
                  <a16:creationId xmlns:a16="http://schemas.microsoft.com/office/drawing/2014/main" id="{0F60A1BE-6009-84CF-29ED-44E9C2C0A4D5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necteur droit 11">
              <a:extLst>
                <a:ext uri="{FF2B5EF4-FFF2-40B4-BE49-F238E27FC236}">
                  <a16:creationId xmlns:a16="http://schemas.microsoft.com/office/drawing/2014/main" id="{6F94E2A2-CF48-964B-9D2B-79C5A1E97C6C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necteur droit 12">
              <a:extLst>
                <a:ext uri="{FF2B5EF4-FFF2-40B4-BE49-F238E27FC236}">
                  <a16:creationId xmlns:a16="http://schemas.microsoft.com/office/drawing/2014/main" id="{C068A621-B83A-4284-C50B-CC797184FBC1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necteur droit 13">
              <a:extLst>
                <a:ext uri="{FF2B5EF4-FFF2-40B4-BE49-F238E27FC236}">
                  <a16:creationId xmlns:a16="http://schemas.microsoft.com/office/drawing/2014/main" id="{FCA27C21-A38A-845B-C61A-1117BE7C4C7B}"/>
                </a:ext>
              </a:extLst>
            </p:cNvPr>
            <p:cNvCxnSpPr/>
            <p:nvPr/>
          </p:nvCxnSpPr>
          <p:spPr>
            <a:xfrm>
              <a:off x="21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necteur droit 14">
              <a:extLst>
                <a:ext uri="{FF2B5EF4-FFF2-40B4-BE49-F238E27FC236}">
                  <a16:creationId xmlns:a16="http://schemas.microsoft.com/office/drawing/2014/main" id="{223D1A9F-1DC0-998C-60DA-55BC5C74ECC1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necteur droit 15">
              <a:extLst>
                <a:ext uri="{FF2B5EF4-FFF2-40B4-BE49-F238E27FC236}">
                  <a16:creationId xmlns:a16="http://schemas.microsoft.com/office/drawing/2014/main" id="{A5A81824-01A3-42FA-EA31-879684691ECA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necteur droit 16">
              <a:extLst>
                <a:ext uri="{FF2B5EF4-FFF2-40B4-BE49-F238E27FC236}">
                  <a16:creationId xmlns:a16="http://schemas.microsoft.com/office/drawing/2014/main" id="{B8C6FD20-7AC4-833F-A417-884CF058BA73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necteur droit 17">
              <a:extLst>
                <a:ext uri="{FF2B5EF4-FFF2-40B4-BE49-F238E27FC236}">
                  <a16:creationId xmlns:a16="http://schemas.microsoft.com/office/drawing/2014/main" id="{5CCBDB5B-0682-2ED4-FB23-7E7905800689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Connecteur droit 18">
              <a:extLst>
                <a:ext uri="{FF2B5EF4-FFF2-40B4-BE49-F238E27FC236}">
                  <a16:creationId xmlns:a16="http://schemas.microsoft.com/office/drawing/2014/main" id="{D69DE9BC-0FF0-43F3-758C-D1D5BD55DA82}"/>
                </a:ext>
              </a:extLst>
            </p:cNvPr>
            <p:cNvCxnSpPr/>
            <p:nvPr/>
          </p:nvCxnSpPr>
          <p:spPr>
            <a:xfrm>
              <a:off x="3949857" y="2732400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necteur droit 19">
              <a:extLst>
                <a:ext uri="{FF2B5EF4-FFF2-40B4-BE49-F238E27FC236}">
                  <a16:creationId xmlns:a16="http://schemas.microsoft.com/office/drawing/2014/main" id="{6D78AFF2-13C9-737A-CE03-CCF6DED1AC18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necteur droit 20">
              <a:extLst>
                <a:ext uri="{FF2B5EF4-FFF2-40B4-BE49-F238E27FC236}">
                  <a16:creationId xmlns:a16="http://schemas.microsoft.com/office/drawing/2014/main" id="{3C3A46D5-8938-67CD-50B8-D12EA2B937EC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necteur droit 21">
              <a:extLst>
                <a:ext uri="{FF2B5EF4-FFF2-40B4-BE49-F238E27FC236}">
                  <a16:creationId xmlns:a16="http://schemas.microsoft.com/office/drawing/2014/main" id="{FF6895CF-2089-006D-799D-CC8FC87DB5F3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necteur droit 22">
              <a:extLst>
                <a:ext uri="{FF2B5EF4-FFF2-40B4-BE49-F238E27FC236}">
                  <a16:creationId xmlns:a16="http://schemas.microsoft.com/office/drawing/2014/main" id="{94B7C9BA-6DB4-992F-E4E0-08699DB217C9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onnecteur droit 23">
              <a:extLst>
                <a:ext uri="{FF2B5EF4-FFF2-40B4-BE49-F238E27FC236}">
                  <a16:creationId xmlns:a16="http://schemas.microsoft.com/office/drawing/2014/main" id="{8A4F8F04-6A4B-EACD-3E77-FA15C773E6D8}"/>
                </a:ext>
              </a:extLst>
            </p:cNvPr>
            <p:cNvCxnSpPr/>
            <p:nvPr/>
          </p:nvCxnSpPr>
          <p:spPr>
            <a:xfrm>
              <a:off x="57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onnecteur droit 24">
              <a:extLst>
                <a:ext uri="{FF2B5EF4-FFF2-40B4-BE49-F238E27FC236}">
                  <a16:creationId xmlns:a16="http://schemas.microsoft.com/office/drawing/2014/main" id="{010FF0AE-52D5-2942-0B90-84FE7D81CAAD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onnecteur droit 25">
              <a:extLst>
                <a:ext uri="{FF2B5EF4-FFF2-40B4-BE49-F238E27FC236}">
                  <a16:creationId xmlns:a16="http://schemas.microsoft.com/office/drawing/2014/main" id="{478F528F-7819-F959-1C4E-0FDDCB3286E9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necteur droit 26">
              <a:extLst>
                <a:ext uri="{FF2B5EF4-FFF2-40B4-BE49-F238E27FC236}">
                  <a16:creationId xmlns:a16="http://schemas.microsoft.com/office/drawing/2014/main" id="{FCC7ED77-7B1D-FE98-F77A-2E6A2F952E9F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Connecteur droit 27">
              <a:extLst>
                <a:ext uri="{FF2B5EF4-FFF2-40B4-BE49-F238E27FC236}">
                  <a16:creationId xmlns:a16="http://schemas.microsoft.com/office/drawing/2014/main" id="{D55C57AD-A8F9-8187-43B8-E677C322EBE6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Connecteur droit 28">
              <a:extLst>
                <a:ext uri="{FF2B5EF4-FFF2-40B4-BE49-F238E27FC236}">
                  <a16:creationId xmlns:a16="http://schemas.microsoft.com/office/drawing/2014/main" id="{0D8E9019-3009-92FA-A0E3-CFAF5D91E19E}"/>
                </a:ext>
              </a:extLst>
            </p:cNvPr>
            <p:cNvCxnSpPr/>
            <p:nvPr/>
          </p:nvCxnSpPr>
          <p:spPr>
            <a:xfrm>
              <a:off x="7541906" y="2737597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Connecteur droit 29">
              <a:extLst>
                <a:ext uri="{FF2B5EF4-FFF2-40B4-BE49-F238E27FC236}">
                  <a16:creationId xmlns:a16="http://schemas.microsoft.com/office/drawing/2014/main" id="{C9D95976-AEBC-4DD4-946D-4CB4D10FE8A3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necteur droit 30">
              <a:extLst>
                <a:ext uri="{FF2B5EF4-FFF2-40B4-BE49-F238E27FC236}">
                  <a16:creationId xmlns:a16="http://schemas.microsoft.com/office/drawing/2014/main" id="{A4BB6560-C26A-8BC3-6B48-729E2D7EDA1C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Connecteur droit 31">
              <a:extLst>
                <a:ext uri="{FF2B5EF4-FFF2-40B4-BE49-F238E27FC236}">
                  <a16:creationId xmlns:a16="http://schemas.microsoft.com/office/drawing/2014/main" id="{882DE10A-CA0E-5C99-A27F-C65A9BA7C1A0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Connecteur droit 32">
              <a:extLst>
                <a:ext uri="{FF2B5EF4-FFF2-40B4-BE49-F238E27FC236}">
                  <a16:creationId xmlns:a16="http://schemas.microsoft.com/office/drawing/2014/main" id="{BD1A8C51-C41C-D5DB-9131-DB69DD003250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Connecteur droit 33">
              <a:extLst>
                <a:ext uri="{FF2B5EF4-FFF2-40B4-BE49-F238E27FC236}">
                  <a16:creationId xmlns:a16="http://schemas.microsoft.com/office/drawing/2014/main" id="{409671F8-6122-C8AD-1F41-257421270570}"/>
                </a:ext>
              </a:extLst>
            </p:cNvPr>
            <p:cNvCxnSpPr/>
            <p:nvPr/>
          </p:nvCxnSpPr>
          <p:spPr>
            <a:xfrm>
              <a:off x="93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Connecteur droit 34">
              <a:extLst>
                <a:ext uri="{FF2B5EF4-FFF2-40B4-BE49-F238E27FC236}">
                  <a16:creationId xmlns:a16="http://schemas.microsoft.com/office/drawing/2014/main" id="{AA59F64E-CEBA-AC58-D236-168A9BAE1216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Connecteur droit 35">
              <a:extLst>
                <a:ext uri="{FF2B5EF4-FFF2-40B4-BE49-F238E27FC236}">
                  <a16:creationId xmlns:a16="http://schemas.microsoft.com/office/drawing/2014/main" id="{44764499-7423-2F51-8022-40322CB8676C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Connecteur droit 36">
              <a:extLst>
                <a:ext uri="{FF2B5EF4-FFF2-40B4-BE49-F238E27FC236}">
                  <a16:creationId xmlns:a16="http://schemas.microsoft.com/office/drawing/2014/main" id="{5BD353F3-B6B0-A306-2836-EF15F271E928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Connecteur droit 37">
              <a:extLst>
                <a:ext uri="{FF2B5EF4-FFF2-40B4-BE49-F238E27FC236}">
                  <a16:creationId xmlns:a16="http://schemas.microsoft.com/office/drawing/2014/main" id="{07AB5BE4-8F94-832C-91F9-D675731F424A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Connecteur droit 38">
              <a:extLst>
                <a:ext uri="{FF2B5EF4-FFF2-40B4-BE49-F238E27FC236}">
                  <a16:creationId xmlns:a16="http://schemas.microsoft.com/office/drawing/2014/main" id="{6509F4D1-F201-C684-69D2-829BDD45234D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Larme 3">
            <a:extLst>
              <a:ext uri="{FF2B5EF4-FFF2-40B4-BE49-F238E27FC236}">
                <a16:creationId xmlns:a16="http://schemas.microsoft.com/office/drawing/2014/main" id="{A107A827-F99F-7FB7-A253-61A90467D0EC}"/>
              </a:ext>
            </a:extLst>
          </p:cNvPr>
          <p:cNvSpPr/>
          <p:nvPr/>
        </p:nvSpPr>
        <p:spPr>
          <a:xfrm rot="8191251">
            <a:off x="3419519" y="3293638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41" name="ZoneTexte 40">
            <a:extLst>
              <a:ext uri="{FF2B5EF4-FFF2-40B4-BE49-F238E27FC236}">
                <a16:creationId xmlns:a16="http://schemas.microsoft.com/office/drawing/2014/main" id="{73CC45AD-2A7E-9D3C-2ED3-ECF93C9950D7}"/>
              </a:ext>
            </a:extLst>
          </p:cNvPr>
          <p:cNvSpPr txBox="1"/>
          <p:nvPr/>
        </p:nvSpPr>
        <p:spPr>
          <a:xfrm>
            <a:off x="3031845" y="3237181"/>
            <a:ext cx="12433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630 000</a:t>
            </a:r>
          </a:p>
        </p:txBody>
      </p:sp>
      <p:sp>
        <p:nvSpPr>
          <p:cNvPr id="40" name="ZoneTexte 39">
            <a:extLst>
              <a:ext uri="{FF2B5EF4-FFF2-40B4-BE49-F238E27FC236}">
                <a16:creationId xmlns:a16="http://schemas.microsoft.com/office/drawing/2014/main" id="{C048E491-8720-7070-D0C3-754D91CB6932}"/>
              </a:ext>
            </a:extLst>
          </p:cNvPr>
          <p:cNvSpPr txBox="1"/>
          <p:nvPr/>
        </p:nvSpPr>
        <p:spPr>
          <a:xfrm>
            <a:off x="1762943" y="3241734"/>
            <a:ext cx="12437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600 000</a:t>
            </a:r>
          </a:p>
        </p:txBody>
      </p:sp>
      <p:sp>
        <p:nvSpPr>
          <p:cNvPr id="42" name="ZoneTexte 41">
            <a:extLst>
              <a:ext uri="{FF2B5EF4-FFF2-40B4-BE49-F238E27FC236}">
                <a16:creationId xmlns:a16="http://schemas.microsoft.com/office/drawing/2014/main" id="{4BC418EE-360A-3B0D-B837-EE13249D52BD}"/>
              </a:ext>
            </a:extLst>
          </p:cNvPr>
          <p:cNvSpPr txBox="1"/>
          <p:nvPr/>
        </p:nvSpPr>
        <p:spPr>
          <a:xfrm>
            <a:off x="5898457" y="3253050"/>
            <a:ext cx="13950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700 000</a:t>
            </a:r>
          </a:p>
        </p:txBody>
      </p:sp>
    </p:spTree>
    <p:extLst>
      <p:ext uri="{BB962C8B-B14F-4D97-AF65-F5344CB8AC3E}">
        <p14:creationId xmlns:p14="http://schemas.microsoft.com/office/powerpoint/2010/main" val="15217971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986" y="181662"/>
            <a:ext cx="7886700" cy="988409"/>
          </a:xfrm>
        </p:spPr>
        <p:txBody>
          <a:bodyPr>
            <a:normAutofit/>
          </a:bodyPr>
          <a:lstStyle/>
          <a:p>
            <a:r>
              <a:rPr lang="fr-FR" dirty="0"/>
              <a:t>Écris le nombre.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5/5</a:t>
            </a:r>
          </a:p>
        </p:txBody>
      </p:sp>
      <p:grpSp>
        <p:nvGrpSpPr>
          <p:cNvPr id="51" name="Groupe 50">
            <a:extLst>
              <a:ext uri="{FF2B5EF4-FFF2-40B4-BE49-F238E27FC236}">
                <a16:creationId xmlns:a16="http://schemas.microsoft.com/office/drawing/2014/main" id="{DD97470C-3B9E-5121-CBE4-111EA4856100}"/>
              </a:ext>
            </a:extLst>
          </p:cNvPr>
          <p:cNvGrpSpPr/>
          <p:nvPr/>
        </p:nvGrpSpPr>
        <p:grpSpPr>
          <a:xfrm>
            <a:off x="-1852101" y="3759637"/>
            <a:ext cx="12603350" cy="596735"/>
            <a:chOff x="349857" y="2732400"/>
            <a:chExt cx="10800000" cy="473197"/>
          </a:xfrm>
        </p:grpSpPr>
        <p:cxnSp>
          <p:nvCxnSpPr>
            <p:cNvPr id="52" name="Connecteur droit 51">
              <a:extLst>
                <a:ext uri="{FF2B5EF4-FFF2-40B4-BE49-F238E27FC236}">
                  <a16:creationId xmlns:a16="http://schemas.microsoft.com/office/drawing/2014/main" id="{91891300-C14B-15FB-939E-BCAC574D3D27}"/>
                </a:ext>
              </a:extLst>
            </p:cNvPr>
            <p:cNvCxnSpPr/>
            <p:nvPr/>
          </p:nvCxnSpPr>
          <p:spPr>
            <a:xfrm>
              <a:off x="349857" y="3200400"/>
              <a:ext cx="108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necteur droit 52">
              <a:extLst>
                <a:ext uri="{FF2B5EF4-FFF2-40B4-BE49-F238E27FC236}">
                  <a16:creationId xmlns:a16="http://schemas.microsoft.com/office/drawing/2014/main" id="{527298A6-9491-222E-9804-BB5766C5BF28}"/>
                </a:ext>
              </a:extLst>
            </p:cNvPr>
            <p:cNvCxnSpPr/>
            <p:nvPr/>
          </p:nvCxnSpPr>
          <p:spPr>
            <a:xfrm>
              <a:off x="353832" y="2732400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necteur droit 53">
              <a:extLst>
                <a:ext uri="{FF2B5EF4-FFF2-40B4-BE49-F238E27FC236}">
                  <a16:creationId xmlns:a16="http://schemas.microsoft.com/office/drawing/2014/main" id="{F221B4CF-A8E5-ED38-7E2A-BB6F522EA508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necteur droit 54">
              <a:extLst>
                <a:ext uri="{FF2B5EF4-FFF2-40B4-BE49-F238E27FC236}">
                  <a16:creationId xmlns:a16="http://schemas.microsoft.com/office/drawing/2014/main" id="{168F57DB-01FD-8689-C940-938A15FC932A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necteur droit 55">
              <a:extLst>
                <a:ext uri="{FF2B5EF4-FFF2-40B4-BE49-F238E27FC236}">
                  <a16:creationId xmlns:a16="http://schemas.microsoft.com/office/drawing/2014/main" id="{7CCF7572-3717-0885-7196-BA65B79455BF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necteur droit 56">
              <a:extLst>
                <a:ext uri="{FF2B5EF4-FFF2-40B4-BE49-F238E27FC236}">
                  <a16:creationId xmlns:a16="http://schemas.microsoft.com/office/drawing/2014/main" id="{F0D4777C-86FB-32AF-47D5-93B215B8FAED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necteur droit 57">
              <a:extLst>
                <a:ext uri="{FF2B5EF4-FFF2-40B4-BE49-F238E27FC236}">
                  <a16:creationId xmlns:a16="http://schemas.microsoft.com/office/drawing/2014/main" id="{8AB4B598-ECE1-B3D2-AFA5-40FA3CF4DD40}"/>
                </a:ext>
              </a:extLst>
            </p:cNvPr>
            <p:cNvCxnSpPr/>
            <p:nvPr/>
          </p:nvCxnSpPr>
          <p:spPr>
            <a:xfrm>
              <a:off x="21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necteur droit 58">
              <a:extLst>
                <a:ext uri="{FF2B5EF4-FFF2-40B4-BE49-F238E27FC236}">
                  <a16:creationId xmlns:a16="http://schemas.microsoft.com/office/drawing/2014/main" id="{AABC5F8D-8EC8-A6F7-823C-84657239EB2E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necteur droit 60">
              <a:extLst>
                <a:ext uri="{FF2B5EF4-FFF2-40B4-BE49-F238E27FC236}">
                  <a16:creationId xmlns:a16="http://schemas.microsoft.com/office/drawing/2014/main" id="{5C42E763-B304-EF5E-D6B5-EB437E37F100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necteur droit 61">
              <a:extLst>
                <a:ext uri="{FF2B5EF4-FFF2-40B4-BE49-F238E27FC236}">
                  <a16:creationId xmlns:a16="http://schemas.microsoft.com/office/drawing/2014/main" id="{07A45E20-325D-B563-8F0C-D108D21307AF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necteur droit 62">
              <a:extLst>
                <a:ext uri="{FF2B5EF4-FFF2-40B4-BE49-F238E27FC236}">
                  <a16:creationId xmlns:a16="http://schemas.microsoft.com/office/drawing/2014/main" id="{8751C190-20F6-2DD6-C621-711EA2686DD5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necteur droit 63">
              <a:extLst>
                <a:ext uri="{FF2B5EF4-FFF2-40B4-BE49-F238E27FC236}">
                  <a16:creationId xmlns:a16="http://schemas.microsoft.com/office/drawing/2014/main" id="{093C0B70-244A-EBCF-A604-A40EACBB9169}"/>
                </a:ext>
              </a:extLst>
            </p:cNvPr>
            <p:cNvCxnSpPr/>
            <p:nvPr/>
          </p:nvCxnSpPr>
          <p:spPr>
            <a:xfrm>
              <a:off x="3949857" y="2732400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Connecteur droit 67">
              <a:extLst>
                <a:ext uri="{FF2B5EF4-FFF2-40B4-BE49-F238E27FC236}">
                  <a16:creationId xmlns:a16="http://schemas.microsoft.com/office/drawing/2014/main" id="{1BBDA9E0-5F74-3A2A-268D-CA1897E1D69F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id="{9FF3F021-227C-827A-9880-0AF8FEEB19E3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necteur droit 69">
              <a:extLst>
                <a:ext uri="{FF2B5EF4-FFF2-40B4-BE49-F238E27FC236}">
                  <a16:creationId xmlns:a16="http://schemas.microsoft.com/office/drawing/2014/main" id="{34943275-2209-C8F8-BDF3-A49C96980587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necteur droit 70">
              <a:extLst>
                <a:ext uri="{FF2B5EF4-FFF2-40B4-BE49-F238E27FC236}">
                  <a16:creationId xmlns:a16="http://schemas.microsoft.com/office/drawing/2014/main" id="{622887C6-D170-62BF-4C28-B29618CC2551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necteur droit 72">
              <a:extLst>
                <a:ext uri="{FF2B5EF4-FFF2-40B4-BE49-F238E27FC236}">
                  <a16:creationId xmlns:a16="http://schemas.microsoft.com/office/drawing/2014/main" id="{4B419DD7-0327-A4EB-6058-F3D4B59B6B2D}"/>
                </a:ext>
              </a:extLst>
            </p:cNvPr>
            <p:cNvCxnSpPr/>
            <p:nvPr/>
          </p:nvCxnSpPr>
          <p:spPr>
            <a:xfrm>
              <a:off x="57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necteur droit 73">
              <a:extLst>
                <a:ext uri="{FF2B5EF4-FFF2-40B4-BE49-F238E27FC236}">
                  <a16:creationId xmlns:a16="http://schemas.microsoft.com/office/drawing/2014/main" id="{04967920-380B-BDC6-BE6C-D627F79A7712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necteur droit 74">
              <a:extLst>
                <a:ext uri="{FF2B5EF4-FFF2-40B4-BE49-F238E27FC236}">
                  <a16:creationId xmlns:a16="http://schemas.microsoft.com/office/drawing/2014/main" id="{27C942BA-3B1B-71BC-4BF4-348A69DCB2E0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Connecteur droit 75">
              <a:extLst>
                <a:ext uri="{FF2B5EF4-FFF2-40B4-BE49-F238E27FC236}">
                  <a16:creationId xmlns:a16="http://schemas.microsoft.com/office/drawing/2014/main" id="{2867040E-C1FA-AC87-C05A-BEAA5D6A33EB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Connecteur droit 76">
              <a:extLst>
                <a:ext uri="{FF2B5EF4-FFF2-40B4-BE49-F238E27FC236}">
                  <a16:creationId xmlns:a16="http://schemas.microsoft.com/office/drawing/2014/main" id="{B0CF060B-9311-8A14-B4CB-386429C00C7F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Connecteur droit 77">
              <a:extLst>
                <a:ext uri="{FF2B5EF4-FFF2-40B4-BE49-F238E27FC236}">
                  <a16:creationId xmlns:a16="http://schemas.microsoft.com/office/drawing/2014/main" id="{3B374700-AB6F-0298-562C-7EC0F8AC61B3}"/>
                </a:ext>
              </a:extLst>
            </p:cNvPr>
            <p:cNvCxnSpPr/>
            <p:nvPr/>
          </p:nvCxnSpPr>
          <p:spPr>
            <a:xfrm>
              <a:off x="7541906" y="2737597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Connecteur droit 78">
              <a:extLst>
                <a:ext uri="{FF2B5EF4-FFF2-40B4-BE49-F238E27FC236}">
                  <a16:creationId xmlns:a16="http://schemas.microsoft.com/office/drawing/2014/main" id="{EC7AFE47-D64B-D59C-539D-8C6AB7DC37D2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Connecteur droit 79">
              <a:extLst>
                <a:ext uri="{FF2B5EF4-FFF2-40B4-BE49-F238E27FC236}">
                  <a16:creationId xmlns:a16="http://schemas.microsoft.com/office/drawing/2014/main" id="{EF5E4B6D-9000-9C0B-8387-F5FE2BFEC715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Connecteur droit 80">
              <a:extLst>
                <a:ext uri="{FF2B5EF4-FFF2-40B4-BE49-F238E27FC236}">
                  <a16:creationId xmlns:a16="http://schemas.microsoft.com/office/drawing/2014/main" id="{6490C26E-14E6-D5DF-7732-E7F157C7B271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Connecteur droit 81">
              <a:extLst>
                <a:ext uri="{FF2B5EF4-FFF2-40B4-BE49-F238E27FC236}">
                  <a16:creationId xmlns:a16="http://schemas.microsoft.com/office/drawing/2014/main" id="{40D986A1-B4F3-D3FE-BAF6-C611B4D411CE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Connecteur droit 82">
              <a:extLst>
                <a:ext uri="{FF2B5EF4-FFF2-40B4-BE49-F238E27FC236}">
                  <a16:creationId xmlns:a16="http://schemas.microsoft.com/office/drawing/2014/main" id="{291EAE5B-CBF0-2E2F-9C6C-0F24061A1602}"/>
                </a:ext>
              </a:extLst>
            </p:cNvPr>
            <p:cNvCxnSpPr/>
            <p:nvPr/>
          </p:nvCxnSpPr>
          <p:spPr>
            <a:xfrm>
              <a:off x="93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Connecteur droit 83">
              <a:extLst>
                <a:ext uri="{FF2B5EF4-FFF2-40B4-BE49-F238E27FC236}">
                  <a16:creationId xmlns:a16="http://schemas.microsoft.com/office/drawing/2014/main" id="{785CF427-21BA-F109-C098-DCE8DB404D98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Connecteur droit 84">
              <a:extLst>
                <a:ext uri="{FF2B5EF4-FFF2-40B4-BE49-F238E27FC236}">
                  <a16:creationId xmlns:a16="http://schemas.microsoft.com/office/drawing/2014/main" id="{2F52D707-A014-2536-3099-C82C4DD8F161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Connecteur droit 85">
              <a:extLst>
                <a:ext uri="{FF2B5EF4-FFF2-40B4-BE49-F238E27FC236}">
                  <a16:creationId xmlns:a16="http://schemas.microsoft.com/office/drawing/2014/main" id="{58548D50-311E-A0D6-BB52-2AABAA8C1C21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Connecteur droit 86">
              <a:extLst>
                <a:ext uri="{FF2B5EF4-FFF2-40B4-BE49-F238E27FC236}">
                  <a16:creationId xmlns:a16="http://schemas.microsoft.com/office/drawing/2014/main" id="{0F47D07C-ACA8-FE7C-DEE9-018A832184D3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Connecteur droit 87">
              <a:extLst>
                <a:ext uri="{FF2B5EF4-FFF2-40B4-BE49-F238E27FC236}">
                  <a16:creationId xmlns:a16="http://schemas.microsoft.com/office/drawing/2014/main" id="{54629072-E36D-926C-1A14-27CD5B6DDAD5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Larme 3">
            <a:extLst>
              <a:ext uri="{FF2B5EF4-FFF2-40B4-BE49-F238E27FC236}">
                <a16:creationId xmlns:a16="http://schemas.microsoft.com/office/drawing/2014/main" id="{045547DE-B2DB-E281-9478-087AE8C60633}"/>
              </a:ext>
            </a:extLst>
          </p:cNvPr>
          <p:cNvSpPr/>
          <p:nvPr/>
        </p:nvSpPr>
        <p:spPr>
          <a:xfrm rot="8191251">
            <a:off x="4459036" y="3293638"/>
            <a:ext cx="399415" cy="399415"/>
          </a:xfrm>
          <a:prstGeom prst="teardrop">
            <a:avLst>
              <a:gd name="adj" fmla="val 200000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08B6B10-3574-DF73-18F6-41B89F0EB196}"/>
              </a:ext>
            </a:extLst>
          </p:cNvPr>
          <p:cNvSpPr txBox="1"/>
          <p:nvPr/>
        </p:nvSpPr>
        <p:spPr>
          <a:xfrm>
            <a:off x="4494283" y="3314011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?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9BD4682C-A5CD-DC41-108F-211E03FA229C}"/>
              </a:ext>
            </a:extLst>
          </p:cNvPr>
          <p:cNvSpPr txBox="1"/>
          <p:nvPr/>
        </p:nvSpPr>
        <p:spPr>
          <a:xfrm>
            <a:off x="1795960" y="3262512"/>
            <a:ext cx="11776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200 000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16435CA7-D801-E930-14EB-EB8A3B0CADFA}"/>
              </a:ext>
            </a:extLst>
          </p:cNvPr>
          <p:cNvSpPr txBox="1"/>
          <p:nvPr/>
        </p:nvSpPr>
        <p:spPr>
          <a:xfrm>
            <a:off x="5969560" y="3273520"/>
            <a:ext cx="12919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300 000</a:t>
            </a:r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F76DA353-D261-5075-AFBB-6D94AE5C3FD6}"/>
              </a:ext>
            </a:extLst>
          </p:cNvPr>
          <p:cNvCxnSpPr/>
          <p:nvPr/>
        </p:nvCxnSpPr>
        <p:spPr>
          <a:xfrm>
            <a:off x="2550052" y="4133818"/>
            <a:ext cx="0" cy="216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4EE7AC25-03F9-53C4-C48F-C7978A9C84E4}"/>
              </a:ext>
            </a:extLst>
          </p:cNvPr>
          <p:cNvCxnSpPr/>
          <p:nvPr/>
        </p:nvCxnSpPr>
        <p:spPr>
          <a:xfrm>
            <a:off x="2972598" y="4133818"/>
            <a:ext cx="0" cy="216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0519531C-E5AC-1EB1-0504-B1E6E6CDDB27}"/>
              </a:ext>
            </a:extLst>
          </p:cNvPr>
          <p:cNvCxnSpPr/>
          <p:nvPr/>
        </p:nvCxnSpPr>
        <p:spPr>
          <a:xfrm>
            <a:off x="1708677" y="4133818"/>
            <a:ext cx="0" cy="216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451AB2F8-50A2-FF9D-0DEE-1B3FEF4D3922}"/>
              </a:ext>
            </a:extLst>
          </p:cNvPr>
          <p:cNvCxnSpPr/>
          <p:nvPr/>
        </p:nvCxnSpPr>
        <p:spPr>
          <a:xfrm>
            <a:off x="2131223" y="4133818"/>
            <a:ext cx="0" cy="216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EE7F133B-CC99-3D5B-EF52-C4B60E44DC8F}"/>
              </a:ext>
            </a:extLst>
          </p:cNvPr>
          <p:cNvCxnSpPr/>
          <p:nvPr/>
        </p:nvCxnSpPr>
        <p:spPr>
          <a:xfrm>
            <a:off x="870477" y="4140372"/>
            <a:ext cx="0" cy="216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12">
            <a:extLst>
              <a:ext uri="{FF2B5EF4-FFF2-40B4-BE49-F238E27FC236}">
                <a16:creationId xmlns:a16="http://schemas.microsoft.com/office/drawing/2014/main" id="{8D353E46-C268-8E6D-4FC6-A3AE0FD138E3}"/>
              </a:ext>
            </a:extLst>
          </p:cNvPr>
          <p:cNvCxnSpPr/>
          <p:nvPr/>
        </p:nvCxnSpPr>
        <p:spPr>
          <a:xfrm>
            <a:off x="1293023" y="4140372"/>
            <a:ext cx="0" cy="216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cteur droit 13">
            <a:extLst>
              <a:ext uri="{FF2B5EF4-FFF2-40B4-BE49-F238E27FC236}">
                <a16:creationId xmlns:a16="http://schemas.microsoft.com/office/drawing/2014/main" id="{E4388AF1-8833-EDB2-6AA3-D50F0D82CB29}"/>
              </a:ext>
            </a:extLst>
          </p:cNvPr>
          <p:cNvCxnSpPr/>
          <p:nvPr/>
        </p:nvCxnSpPr>
        <p:spPr>
          <a:xfrm>
            <a:off x="5080527" y="4133818"/>
            <a:ext cx="0" cy="216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cteur droit 14">
            <a:extLst>
              <a:ext uri="{FF2B5EF4-FFF2-40B4-BE49-F238E27FC236}">
                <a16:creationId xmlns:a16="http://schemas.microsoft.com/office/drawing/2014/main" id="{525CD7FF-12D7-2D09-0B21-7DAAF16AA6DE}"/>
              </a:ext>
            </a:extLst>
          </p:cNvPr>
          <p:cNvCxnSpPr/>
          <p:nvPr/>
        </p:nvCxnSpPr>
        <p:spPr>
          <a:xfrm>
            <a:off x="5503073" y="4133818"/>
            <a:ext cx="0" cy="216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cteur droit 15">
            <a:extLst>
              <a:ext uri="{FF2B5EF4-FFF2-40B4-BE49-F238E27FC236}">
                <a16:creationId xmlns:a16="http://schemas.microsoft.com/office/drawing/2014/main" id="{5AEC2956-8CE4-DD60-46CC-8EBDDD3632A0}"/>
              </a:ext>
            </a:extLst>
          </p:cNvPr>
          <p:cNvCxnSpPr/>
          <p:nvPr/>
        </p:nvCxnSpPr>
        <p:spPr>
          <a:xfrm>
            <a:off x="4239152" y="4133818"/>
            <a:ext cx="0" cy="216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id="{1DBB0CC7-3274-CFC4-04C3-127B06761D78}"/>
              </a:ext>
            </a:extLst>
          </p:cNvPr>
          <p:cNvCxnSpPr/>
          <p:nvPr/>
        </p:nvCxnSpPr>
        <p:spPr>
          <a:xfrm>
            <a:off x="4661698" y="4133818"/>
            <a:ext cx="0" cy="216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cteur droit 17">
            <a:extLst>
              <a:ext uri="{FF2B5EF4-FFF2-40B4-BE49-F238E27FC236}">
                <a16:creationId xmlns:a16="http://schemas.microsoft.com/office/drawing/2014/main" id="{3F93FA7B-5372-FFC1-2A9E-E6442EF48ACB}"/>
              </a:ext>
            </a:extLst>
          </p:cNvPr>
          <p:cNvCxnSpPr/>
          <p:nvPr/>
        </p:nvCxnSpPr>
        <p:spPr>
          <a:xfrm>
            <a:off x="3400952" y="4140372"/>
            <a:ext cx="0" cy="216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cteur droit 18">
            <a:extLst>
              <a:ext uri="{FF2B5EF4-FFF2-40B4-BE49-F238E27FC236}">
                <a16:creationId xmlns:a16="http://schemas.microsoft.com/office/drawing/2014/main" id="{9317EBB5-84CD-C2B7-A1EF-1F837AF2361F}"/>
              </a:ext>
            </a:extLst>
          </p:cNvPr>
          <p:cNvCxnSpPr/>
          <p:nvPr/>
        </p:nvCxnSpPr>
        <p:spPr>
          <a:xfrm>
            <a:off x="3823498" y="4140372"/>
            <a:ext cx="0" cy="216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 droit 19">
            <a:extLst>
              <a:ext uri="{FF2B5EF4-FFF2-40B4-BE49-F238E27FC236}">
                <a16:creationId xmlns:a16="http://schemas.microsoft.com/office/drawing/2014/main" id="{6A23C34E-79A5-D182-AC43-95071A663857}"/>
              </a:ext>
            </a:extLst>
          </p:cNvPr>
          <p:cNvCxnSpPr/>
          <p:nvPr/>
        </p:nvCxnSpPr>
        <p:spPr>
          <a:xfrm>
            <a:off x="7599889" y="4133818"/>
            <a:ext cx="0" cy="216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necteur droit 20">
            <a:extLst>
              <a:ext uri="{FF2B5EF4-FFF2-40B4-BE49-F238E27FC236}">
                <a16:creationId xmlns:a16="http://schemas.microsoft.com/office/drawing/2014/main" id="{AD2ACBCB-5C8C-EC58-5F65-D01C2CFD6D5B}"/>
              </a:ext>
            </a:extLst>
          </p:cNvPr>
          <p:cNvCxnSpPr/>
          <p:nvPr/>
        </p:nvCxnSpPr>
        <p:spPr>
          <a:xfrm>
            <a:off x="8022435" y="4133818"/>
            <a:ext cx="0" cy="216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CFB122C1-4678-DD58-04CD-54F918DCC04F}"/>
              </a:ext>
            </a:extLst>
          </p:cNvPr>
          <p:cNvCxnSpPr/>
          <p:nvPr/>
        </p:nvCxnSpPr>
        <p:spPr>
          <a:xfrm>
            <a:off x="6758514" y="4133818"/>
            <a:ext cx="0" cy="216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cteur droit 22">
            <a:extLst>
              <a:ext uri="{FF2B5EF4-FFF2-40B4-BE49-F238E27FC236}">
                <a16:creationId xmlns:a16="http://schemas.microsoft.com/office/drawing/2014/main" id="{DF8B95A7-AEC4-41BD-EEAD-729670280636}"/>
              </a:ext>
            </a:extLst>
          </p:cNvPr>
          <p:cNvCxnSpPr/>
          <p:nvPr/>
        </p:nvCxnSpPr>
        <p:spPr>
          <a:xfrm>
            <a:off x="7181060" y="4133818"/>
            <a:ext cx="0" cy="216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necteur droit 23">
            <a:extLst>
              <a:ext uri="{FF2B5EF4-FFF2-40B4-BE49-F238E27FC236}">
                <a16:creationId xmlns:a16="http://schemas.microsoft.com/office/drawing/2014/main" id="{9D2A1F91-167E-DFB5-85C4-6103F4C08A53}"/>
              </a:ext>
            </a:extLst>
          </p:cNvPr>
          <p:cNvCxnSpPr/>
          <p:nvPr/>
        </p:nvCxnSpPr>
        <p:spPr>
          <a:xfrm>
            <a:off x="5920314" y="4140372"/>
            <a:ext cx="0" cy="216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necteur droit 24">
            <a:extLst>
              <a:ext uri="{FF2B5EF4-FFF2-40B4-BE49-F238E27FC236}">
                <a16:creationId xmlns:a16="http://schemas.microsoft.com/office/drawing/2014/main" id="{2D8F6FEC-D1B5-3DA0-E5DC-1A6EEFD6F601}"/>
              </a:ext>
            </a:extLst>
          </p:cNvPr>
          <p:cNvCxnSpPr/>
          <p:nvPr/>
        </p:nvCxnSpPr>
        <p:spPr>
          <a:xfrm>
            <a:off x="6342860" y="4140372"/>
            <a:ext cx="0" cy="216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necteur droit 25">
            <a:extLst>
              <a:ext uri="{FF2B5EF4-FFF2-40B4-BE49-F238E27FC236}">
                <a16:creationId xmlns:a16="http://schemas.microsoft.com/office/drawing/2014/main" id="{E9DAA52C-AE9F-9BE0-A057-E1E019EC082C}"/>
              </a:ext>
            </a:extLst>
          </p:cNvPr>
          <p:cNvCxnSpPr/>
          <p:nvPr/>
        </p:nvCxnSpPr>
        <p:spPr>
          <a:xfrm>
            <a:off x="8447450" y="4133818"/>
            <a:ext cx="0" cy="216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necteur droit 26">
            <a:extLst>
              <a:ext uri="{FF2B5EF4-FFF2-40B4-BE49-F238E27FC236}">
                <a16:creationId xmlns:a16="http://schemas.microsoft.com/office/drawing/2014/main" id="{38FF8189-B68F-BA05-B472-CA06233403C8}"/>
              </a:ext>
            </a:extLst>
          </p:cNvPr>
          <p:cNvCxnSpPr/>
          <p:nvPr/>
        </p:nvCxnSpPr>
        <p:spPr>
          <a:xfrm>
            <a:off x="8869996" y="4133818"/>
            <a:ext cx="0" cy="216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necteur droit 27">
            <a:extLst>
              <a:ext uri="{FF2B5EF4-FFF2-40B4-BE49-F238E27FC236}">
                <a16:creationId xmlns:a16="http://schemas.microsoft.com/office/drawing/2014/main" id="{B0ACD10C-A088-E4A0-305D-A85C5DC1C50B}"/>
              </a:ext>
            </a:extLst>
          </p:cNvPr>
          <p:cNvCxnSpPr/>
          <p:nvPr/>
        </p:nvCxnSpPr>
        <p:spPr>
          <a:xfrm>
            <a:off x="0" y="4140372"/>
            <a:ext cx="0" cy="216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necteur droit 28">
            <a:extLst>
              <a:ext uri="{FF2B5EF4-FFF2-40B4-BE49-F238E27FC236}">
                <a16:creationId xmlns:a16="http://schemas.microsoft.com/office/drawing/2014/main" id="{30647B65-5A53-97A3-02AF-F53EB04E0E53}"/>
              </a:ext>
            </a:extLst>
          </p:cNvPr>
          <p:cNvCxnSpPr/>
          <p:nvPr/>
        </p:nvCxnSpPr>
        <p:spPr>
          <a:xfrm>
            <a:off x="422546" y="4140372"/>
            <a:ext cx="0" cy="216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682241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986" y="181662"/>
            <a:ext cx="7886700" cy="988409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5/5</a:t>
            </a:r>
          </a:p>
        </p:txBody>
      </p:sp>
      <p:grpSp>
        <p:nvGrpSpPr>
          <p:cNvPr id="43" name="Groupe 42">
            <a:extLst>
              <a:ext uri="{FF2B5EF4-FFF2-40B4-BE49-F238E27FC236}">
                <a16:creationId xmlns:a16="http://schemas.microsoft.com/office/drawing/2014/main" id="{7EE7F115-23F7-8644-4843-1D3D1BC75BAD}"/>
              </a:ext>
            </a:extLst>
          </p:cNvPr>
          <p:cNvGrpSpPr/>
          <p:nvPr/>
        </p:nvGrpSpPr>
        <p:grpSpPr>
          <a:xfrm>
            <a:off x="-1852101" y="3759637"/>
            <a:ext cx="12603350" cy="596735"/>
            <a:chOff x="349857" y="2732400"/>
            <a:chExt cx="10800000" cy="473197"/>
          </a:xfrm>
        </p:grpSpPr>
        <p:cxnSp>
          <p:nvCxnSpPr>
            <p:cNvPr id="44" name="Connecteur droit 43">
              <a:extLst>
                <a:ext uri="{FF2B5EF4-FFF2-40B4-BE49-F238E27FC236}">
                  <a16:creationId xmlns:a16="http://schemas.microsoft.com/office/drawing/2014/main" id="{1A2D5450-C509-5837-4697-894167DB4136}"/>
                </a:ext>
              </a:extLst>
            </p:cNvPr>
            <p:cNvCxnSpPr/>
            <p:nvPr/>
          </p:nvCxnSpPr>
          <p:spPr>
            <a:xfrm>
              <a:off x="349857" y="3200400"/>
              <a:ext cx="108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Connecteur droit 44">
              <a:extLst>
                <a:ext uri="{FF2B5EF4-FFF2-40B4-BE49-F238E27FC236}">
                  <a16:creationId xmlns:a16="http://schemas.microsoft.com/office/drawing/2014/main" id="{CE9750E3-FC26-1676-19B4-15272AD71288}"/>
                </a:ext>
              </a:extLst>
            </p:cNvPr>
            <p:cNvCxnSpPr/>
            <p:nvPr/>
          </p:nvCxnSpPr>
          <p:spPr>
            <a:xfrm>
              <a:off x="353832" y="2732400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Connecteur droit 45">
              <a:extLst>
                <a:ext uri="{FF2B5EF4-FFF2-40B4-BE49-F238E27FC236}">
                  <a16:creationId xmlns:a16="http://schemas.microsoft.com/office/drawing/2014/main" id="{9436235F-A852-7F68-5E46-436B66675072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Connecteur droit 46">
              <a:extLst>
                <a:ext uri="{FF2B5EF4-FFF2-40B4-BE49-F238E27FC236}">
                  <a16:creationId xmlns:a16="http://schemas.microsoft.com/office/drawing/2014/main" id="{A05D7389-99E7-094B-27FF-E28C8100A5AC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Connecteur droit 47">
              <a:extLst>
                <a:ext uri="{FF2B5EF4-FFF2-40B4-BE49-F238E27FC236}">
                  <a16:creationId xmlns:a16="http://schemas.microsoft.com/office/drawing/2014/main" id="{DFC6CFD5-585B-039A-8FA7-E8A6AF379898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Connecteur droit 48">
              <a:extLst>
                <a:ext uri="{FF2B5EF4-FFF2-40B4-BE49-F238E27FC236}">
                  <a16:creationId xmlns:a16="http://schemas.microsoft.com/office/drawing/2014/main" id="{F19DC5CE-2F2C-8963-9F4B-51964CA87B9D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Connecteur droit 49">
              <a:extLst>
                <a:ext uri="{FF2B5EF4-FFF2-40B4-BE49-F238E27FC236}">
                  <a16:creationId xmlns:a16="http://schemas.microsoft.com/office/drawing/2014/main" id="{C092EE32-348D-C038-F4F8-EF1F379A7918}"/>
                </a:ext>
              </a:extLst>
            </p:cNvPr>
            <p:cNvCxnSpPr/>
            <p:nvPr/>
          </p:nvCxnSpPr>
          <p:spPr>
            <a:xfrm>
              <a:off x="21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Connecteur droit 50">
              <a:extLst>
                <a:ext uri="{FF2B5EF4-FFF2-40B4-BE49-F238E27FC236}">
                  <a16:creationId xmlns:a16="http://schemas.microsoft.com/office/drawing/2014/main" id="{5521A4D0-6079-F8DF-1CFF-F0D0C3F2BBD6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Connecteur droit 51">
              <a:extLst>
                <a:ext uri="{FF2B5EF4-FFF2-40B4-BE49-F238E27FC236}">
                  <a16:creationId xmlns:a16="http://schemas.microsoft.com/office/drawing/2014/main" id="{94938386-94FA-3A12-149C-45BED889DC48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necteur droit 52">
              <a:extLst>
                <a:ext uri="{FF2B5EF4-FFF2-40B4-BE49-F238E27FC236}">
                  <a16:creationId xmlns:a16="http://schemas.microsoft.com/office/drawing/2014/main" id="{6AD9593B-4C1F-670B-FFB6-4214D9E52356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necteur droit 53">
              <a:extLst>
                <a:ext uri="{FF2B5EF4-FFF2-40B4-BE49-F238E27FC236}">
                  <a16:creationId xmlns:a16="http://schemas.microsoft.com/office/drawing/2014/main" id="{715D4B9B-A8FB-030B-1E69-94C37BC22B53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necteur droit 54">
              <a:extLst>
                <a:ext uri="{FF2B5EF4-FFF2-40B4-BE49-F238E27FC236}">
                  <a16:creationId xmlns:a16="http://schemas.microsoft.com/office/drawing/2014/main" id="{138831F9-D8EF-DB62-FA38-9A78E953C0DD}"/>
                </a:ext>
              </a:extLst>
            </p:cNvPr>
            <p:cNvCxnSpPr/>
            <p:nvPr/>
          </p:nvCxnSpPr>
          <p:spPr>
            <a:xfrm>
              <a:off x="3949857" y="2732400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necteur droit 55">
              <a:extLst>
                <a:ext uri="{FF2B5EF4-FFF2-40B4-BE49-F238E27FC236}">
                  <a16:creationId xmlns:a16="http://schemas.microsoft.com/office/drawing/2014/main" id="{7D65747A-3653-07F7-238B-C9D49DF630CC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necteur droit 56">
              <a:extLst>
                <a:ext uri="{FF2B5EF4-FFF2-40B4-BE49-F238E27FC236}">
                  <a16:creationId xmlns:a16="http://schemas.microsoft.com/office/drawing/2014/main" id="{45F7B803-7449-FCA2-59D0-5777A56A423D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necteur droit 57">
              <a:extLst>
                <a:ext uri="{FF2B5EF4-FFF2-40B4-BE49-F238E27FC236}">
                  <a16:creationId xmlns:a16="http://schemas.microsoft.com/office/drawing/2014/main" id="{CDAFA93F-5752-E6F6-B41B-4DD40BED512F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necteur droit 58">
              <a:extLst>
                <a:ext uri="{FF2B5EF4-FFF2-40B4-BE49-F238E27FC236}">
                  <a16:creationId xmlns:a16="http://schemas.microsoft.com/office/drawing/2014/main" id="{11E3E1EA-5D9D-F5A3-2457-86E39BC0ACD4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Connecteur droit 59">
              <a:extLst>
                <a:ext uri="{FF2B5EF4-FFF2-40B4-BE49-F238E27FC236}">
                  <a16:creationId xmlns:a16="http://schemas.microsoft.com/office/drawing/2014/main" id="{42F3EAC1-419D-20B5-7B26-7CA0729671A7}"/>
                </a:ext>
              </a:extLst>
            </p:cNvPr>
            <p:cNvCxnSpPr/>
            <p:nvPr/>
          </p:nvCxnSpPr>
          <p:spPr>
            <a:xfrm>
              <a:off x="57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necteur droit 60">
              <a:extLst>
                <a:ext uri="{FF2B5EF4-FFF2-40B4-BE49-F238E27FC236}">
                  <a16:creationId xmlns:a16="http://schemas.microsoft.com/office/drawing/2014/main" id="{8A099F2D-102C-472A-6EA1-08AF3FDCEAFA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necteur droit 61">
              <a:extLst>
                <a:ext uri="{FF2B5EF4-FFF2-40B4-BE49-F238E27FC236}">
                  <a16:creationId xmlns:a16="http://schemas.microsoft.com/office/drawing/2014/main" id="{BE86EDBE-C252-D2F1-D7CC-46EC28AC5E6F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necteur droit 62">
              <a:extLst>
                <a:ext uri="{FF2B5EF4-FFF2-40B4-BE49-F238E27FC236}">
                  <a16:creationId xmlns:a16="http://schemas.microsoft.com/office/drawing/2014/main" id="{8ECE9C02-46AD-E98B-E245-9D729B83684D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necteur droit 63">
              <a:extLst>
                <a:ext uri="{FF2B5EF4-FFF2-40B4-BE49-F238E27FC236}">
                  <a16:creationId xmlns:a16="http://schemas.microsoft.com/office/drawing/2014/main" id="{A57ABFA9-C167-0413-0AAB-BC2847B35D09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Connecteur droit 64">
              <a:extLst>
                <a:ext uri="{FF2B5EF4-FFF2-40B4-BE49-F238E27FC236}">
                  <a16:creationId xmlns:a16="http://schemas.microsoft.com/office/drawing/2014/main" id="{EDDB47DD-63EE-6E30-563C-E38784CF539B}"/>
                </a:ext>
              </a:extLst>
            </p:cNvPr>
            <p:cNvCxnSpPr/>
            <p:nvPr/>
          </p:nvCxnSpPr>
          <p:spPr>
            <a:xfrm>
              <a:off x="7541906" y="2737597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Connecteur droit 65">
              <a:extLst>
                <a:ext uri="{FF2B5EF4-FFF2-40B4-BE49-F238E27FC236}">
                  <a16:creationId xmlns:a16="http://schemas.microsoft.com/office/drawing/2014/main" id="{A36A3A35-3492-24C7-51B9-219893D804EC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Connecteur droit 66">
              <a:extLst>
                <a:ext uri="{FF2B5EF4-FFF2-40B4-BE49-F238E27FC236}">
                  <a16:creationId xmlns:a16="http://schemas.microsoft.com/office/drawing/2014/main" id="{69C8517E-E6CC-B8FA-E60E-41D994150862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Connecteur droit 67">
              <a:extLst>
                <a:ext uri="{FF2B5EF4-FFF2-40B4-BE49-F238E27FC236}">
                  <a16:creationId xmlns:a16="http://schemas.microsoft.com/office/drawing/2014/main" id="{9BF63A98-A7D0-FB54-AA40-EFAAC7C57CD4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id="{ABFF169C-D044-61E0-717A-B543D8478EF5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necteur droit 69">
              <a:extLst>
                <a:ext uri="{FF2B5EF4-FFF2-40B4-BE49-F238E27FC236}">
                  <a16:creationId xmlns:a16="http://schemas.microsoft.com/office/drawing/2014/main" id="{F3413576-A020-C215-060D-2EEE99E006DF}"/>
                </a:ext>
              </a:extLst>
            </p:cNvPr>
            <p:cNvCxnSpPr/>
            <p:nvPr/>
          </p:nvCxnSpPr>
          <p:spPr>
            <a:xfrm>
              <a:off x="93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necteur droit 70">
              <a:extLst>
                <a:ext uri="{FF2B5EF4-FFF2-40B4-BE49-F238E27FC236}">
                  <a16:creationId xmlns:a16="http://schemas.microsoft.com/office/drawing/2014/main" id="{3C2814ED-37BA-A393-186B-381C9219C738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Connecteur droit 71">
              <a:extLst>
                <a:ext uri="{FF2B5EF4-FFF2-40B4-BE49-F238E27FC236}">
                  <a16:creationId xmlns:a16="http://schemas.microsoft.com/office/drawing/2014/main" id="{BDC5DC79-E452-DBCC-64A5-CDBC414C6E38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necteur droit 72">
              <a:extLst>
                <a:ext uri="{FF2B5EF4-FFF2-40B4-BE49-F238E27FC236}">
                  <a16:creationId xmlns:a16="http://schemas.microsoft.com/office/drawing/2014/main" id="{4679D8D0-6521-334C-3648-5C1AAE1257B8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necteur droit 73">
              <a:extLst>
                <a:ext uri="{FF2B5EF4-FFF2-40B4-BE49-F238E27FC236}">
                  <a16:creationId xmlns:a16="http://schemas.microsoft.com/office/drawing/2014/main" id="{C1A2CA2E-DDB0-56CD-4526-42CA81DCCED1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necteur droit 74">
              <a:extLst>
                <a:ext uri="{FF2B5EF4-FFF2-40B4-BE49-F238E27FC236}">
                  <a16:creationId xmlns:a16="http://schemas.microsoft.com/office/drawing/2014/main" id="{C7063AC5-E793-A781-9B6B-9A9752E099E3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8" name="ZoneTexte 77">
            <a:extLst>
              <a:ext uri="{FF2B5EF4-FFF2-40B4-BE49-F238E27FC236}">
                <a16:creationId xmlns:a16="http://schemas.microsoft.com/office/drawing/2014/main" id="{B4AE4871-D7B2-EDED-A7B5-0C6B21E768C8}"/>
              </a:ext>
            </a:extLst>
          </p:cNvPr>
          <p:cNvSpPr txBox="1"/>
          <p:nvPr/>
        </p:nvSpPr>
        <p:spPr>
          <a:xfrm>
            <a:off x="1795960" y="3262512"/>
            <a:ext cx="11776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200 000</a:t>
            </a:r>
          </a:p>
        </p:txBody>
      </p:sp>
      <p:sp>
        <p:nvSpPr>
          <p:cNvPr id="79" name="ZoneTexte 78">
            <a:extLst>
              <a:ext uri="{FF2B5EF4-FFF2-40B4-BE49-F238E27FC236}">
                <a16:creationId xmlns:a16="http://schemas.microsoft.com/office/drawing/2014/main" id="{86FE6AE9-86BB-71A8-1B48-C5134C94FE80}"/>
              </a:ext>
            </a:extLst>
          </p:cNvPr>
          <p:cNvSpPr txBox="1"/>
          <p:nvPr/>
        </p:nvSpPr>
        <p:spPr>
          <a:xfrm>
            <a:off x="5969560" y="3273520"/>
            <a:ext cx="12919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300 000</a:t>
            </a:r>
          </a:p>
        </p:txBody>
      </p:sp>
      <p:cxnSp>
        <p:nvCxnSpPr>
          <p:cNvPr id="80" name="Connecteur droit 79">
            <a:extLst>
              <a:ext uri="{FF2B5EF4-FFF2-40B4-BE49-F238E27FC236}">
                <a16:creationId xmlns:a16="http://schemas.microsoft.com/office/drawing/2014/main" id="{24EAE41E-E6AF-B908-DA26-464BB13AB8F7}"/>
              </a:ext>
            </a:extLst>
          </p:cNvPr>
          <p:cNvCxnSpPr/>
          <p:nvPr/>
        </p:nvCxnSpPr>
        <p:spPr>
          <a:xfrm>
            <a:off x="2550052" y="4133818"/>
            <a:ext cx="0" cy="216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Connecteur droit 80">
            <a:extLst>
              <a:ext uri="{FF2B5EF4-FFF2-40B4-BE49-F238E27FC236}">
                <a16:creationId xmlns:a16="http://schemas.microsoft.com/office/drawing/2014/main" id="{410970DA-EE67-6E65-3EEF-E34C74B8DD20}"/>
              </a:ext>
            </a:extLst>
          </p:cNvPr>
          <p:cNvCxnSpPr/>
          <p:nvPr/>
        </p:nvCxnSpPr>
        <p:spPr>
          <a:xfrm>
            <a:off x="2972598" y="4133818"/>
            <a:ext cx="0" cy="216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Connecteur droit 81">
            <a:extLst>
              <a:ext uri="{FF2B5EF4-FFF2-40B4-BE49-F238E27FC236}">
                <a16:creationId xmlns:a16="http://schemas.microsoft.com/office/drawing/2014/main" id="{31ECD71F-A514-3A93-DF17-8C590522485C}"/>
              </a:ext>
            </a:extLst>
          </p:cNvPr>
          <p:cNvCxnSpPr/>
          <p:nvPr/>
        </p:nvCxnSpPr>
        <p:spPr>
          <a:xfrm>
            <a:off x="1708677" y="4133818"/>
            <a:ext cx="0" cy="216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Connecteur droit 82">
            <a:extLst>
              <a:ext uri="{FF2B5EF4-FFF2-40B4-BE49-F238E27FC236}">
                <a16:creationId xmlns:a16="http://schemas.microsoft.com/office/drawing/2014/main" id="{12173E1A-E8AE-0CE9-C76E-32918CF2168F}"/>
              </a:ext>
            </a:extLst>
          </p:cNvPr>
          <p:cNvCxnSpPr/>
          <p:nvPr/>
        </p:nvCxnSpPr>
        <p:spPr>
          <a:xfrm>
            <a:off x="2131223" y="4133818"/>
            <a:ext cx="0" cy="216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Connecteur droit 83">
            <a:extLst>
              <a:ext uri="{FF2B5EF4-FFF2-40B4-BE49-F238E27FC236}">
                <a16:creationId xmlns:a16="http://schemas.microsoft.com/office/drawing/2014/main" id="{10708F2C-95C9-5E82-7B2A-C6362AE53C38}"/>
              </a:ext>
            </a:extLst>
          </p:cNvPr>
          <p:cNvCxnSpPr/>
          <p:nvPr/>
        </p:nvCxnSpPr>
        <p:spPr>
          <a:xfrm>
            <a:off x="870477" y="4140372"/>
            <a:ext cx="0" cy="216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Connecteur droit 84">
            <a:extLst>
              <a:ext uri="{FF2B5EF4-FFF2-40B4-BE49-F238E27FC236}">
                <a16:creationId xmlns:a16="http://schemas.microsoft.com/office/drawing/2014/main" id="{678B7187-0508-2B0E-216F-DC5F4D1A7C6F}"/>
              </a:ext>
            </a:extLst>
          </p:cNvPr>
          <p:cNvCxnSpPr/>
          <p:nvPr/>
        </p:nvCxnSpPr>
        <p:spPr>
          <a:xfrm>
            <a:off x="1293023" y="4140372"/>
            <a:ext cx="0" cy="216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Connecteur droit 85">
            <a:extLst>
              <a:ext uri="{FF2B5EF4-FFF2-40B4-BE49-F238E27FC236}">
                <a16:creationId xmlns:a16="http://schemas.microsoft.com/office/drawing/2014/main" id="{99BF0E60-94E2-9DD2-5C4A-E0F5A833A0D7}"/>
              </a:ext>
            </a:extLst>
          </p:cNvPr>
          <p:cNvCxnSpPr/>
          <p:nvPr/>
        </p:nvCxnSpPr>
        <p:spPr>
          <a:xfrm>
            <a:off x="5080527" y="4133818"/>
            <a:ext cx="0" cy="216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Connecteur droit 86">
            <a:extLst>
              <a:ext uri="{FF2B5EF4-FFF2-40B4-BE49-F238E27FC236}">
                <a16:creationId xmlns:a16="http://schemas.microsoft.com/office/drawing/2014/main" id="{908D0C66-08C0-F59C-863A-EE9132E1902A}"/>
              </a:ext>
            </a:extLst>
          </p:cNvPr>
          <p:cNvCxnSpPr/>
          <p:nvPr/>
        </p:nvCxnSpPr>
        <p:spPr>
          <a:xfrm>
            <a:off x="5503073" y="4133818"/>
            <a:ext cx="0" cy="216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Connecteur droit 87">
            <a:extLst>
              <a:ext uri="{FF2B5EF4-FFF2-40B4-BE49-F238E27FC236}">
                <a16:creationId xmlns:a16="http://schemas.microsoft.com/office/drawing/2014/main" id="{0D124256-9E7F-C450-0307-8C1132EC5FE6}"/>
              </a:ext>
            </a:extLst>
          </p:cNvPr>
          <p:cNvCxnSpPr/>
          <p:nvPr/>
        </p:nvCxnSpPr>
        <p:spPr>
          <a:xfrm>
            <a:off x="4239152" y="4133818"/>
            <a:ext cx="0" cy="216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Connecteur droit 88">
            <a:extLst>
              <a:ext uri="{FF2B5EF4-FFF2-40B4-BE49-F238E27FC236}">
                <a16:creationId xmlns:a16="http://schemas.microsoft.com/office/drawing/2014/main" id="{AF93FD69-347D-4FBC-017F-FC094A238A44}"/>
              </a:ext>
            </a:extLst>
          </p:cNvPr>
          <p:cNvCxnSpPr/>
          <p:nvPr/>
        </p:nvCxnSpPr>
        <p:spPr>
          <a:xfrm>
            <a:off x="4661698" y="4133818"/>
            <a:ext cx="0" cy="216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Connecteur droit 89">
            <a:extLst>
              <a:ext uri="{FF2B5EF4-FFF2-40B4-BE49-F238E27FC236}">
                <a16:creationId xmlns:a16="http://schemas.microsoft.com/office/drawing/2014/main" id="{49322AB3-214A-89AD-630A-DE946A3330CD}"/>
              </a:ext>
            </a:extLst>
          </p:cNvPr>
          <p:cNvCxnSpPr/>
          <p:nvPr/>
        </p:nvCxnSpPr>
        <p:spPr>
          <a:xfrm>
            <a:off x="3400952" y="4140372"/>
            <a:ext cx="0" cy="216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Connecteur droit 90">
            <a:extLst>
              <a:ext uri="{FF2B5EF4-FFF2-40B4-BE49-F238E27FC236}">
                <a16:creationId xmlns:a16="http://schemas.microsoft.com/office/drawing/2014/main" id="{EF7E7D51-DCCF-DF19-1743-C1EAE891F98F}"/>
              </a:ext>
            </a:extLst>
          </p:cNvPr>
          <p:cNvCxnSpPr/>
          <p:nvPr/>
        </p:nvCxnSpPr>
        <p:spPr>
          <a:xfrm>
            <a:off x="3823498" y="4140372"/>
            <a:ext cx="0" cy="216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Connecteur droit 91">
            <a:extLst>
              <a:ext uri="{FF2B5EF4-FFF2-40B4-BE49-F238E27FC236}">
                <a16:creationId xmlns:a16="http://schemas.microsoft.com/office/drawing/2014/main" id="{CFD0CF3D-2EE3-AF30-9E44-BD0B35B4C02C}"/>
              </a:ext>
            </a:extLst>
          </p:cNvPr>
          <p:cNvCxnSpPr/>
          <p:nvPr/>
        </p:nvCxnSpPr>
        <p:spPr>
          <a:xfrm>
            <a:off x="7599889" y="4133818"/>
            <a:ext cx="0" cy="216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Connecteur droit 92">
            <a:extLst>
              <a:ext uri="{FF2B5EF4-FFF2-40B4-BE49-F238E27FC236}">
                <a16:creationId xmlns:a16="http://schemas.microsoft.com/office/drawing/2014/main" id="{35B882A7-9933-56A3-8B7B-DA7CDB6B1762}"/>
              </a:ext>
            </a:extLst>
          </p:cNvPr>
          <p:cNvCxnSpPr/>
          <p:nvPr/>
        </p:nvCxnSpPr>
        <p:spPr>
          <a:xfrm>
            <a:off x="8022435" y="4133818"/>
            <a:ext cx="0" cy="216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Connecteur droit 93">
            <a:extLst>
              <a:ext uri="{FF2B5EF4-FFF2-40B4-BE49-F238E27FC236}">
                <a16:creationId xmlns:a16="http://schemas.microsoft.com/office/drawing/2014/main" id="{7091FBE5-55E6-FD97-EAD3-3D9EA2D00CBD}"/>
              </a:ext>
            </a:extLst>
          </p:cNvPr>
          <p:cNvCxnSpPr/>
          <p:nvPr/>
        </p:nvCxnSpPr>
        <p:spPr>
          <a:xfrm>
            <a:off x="6758514" y="4133818"/>
            <a:ext cx="0" cy="216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Connecteur droit 94">
            <a:extLst>
              <a:ext uri="{FF2B5EF4-FFF2-40B4-BE49-F238E27FC236}">
                <a16:creationId xmlns:a16="http://schemas.microsoft.com/office/drawing/2014/main" id="{C0FCA59D-4709-B858-3BC2-36338A5830BD}"/>
              </a:ext>
            </a:extLst>
          </p:cNvPr>
          <p:cNvCxnSpPr/>
          <p:nvPr/>
        </p:nvCxnSpPr>
        <p:spPr>
          <a:xfrm>
            <a:off x="7181060" y="4133818"/>
            <a:ext cx="0" cy="216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Connecteur droit 95">
            <a:extLst>
              <a:ext uri="{FF2B5EF4-FFF2-40B4-BE49-F238E27FC236}">
                <a16:creationId xmlns:a16="http://schemas.microsoft.com/office/drawing/2014/main" id="{765538B6-D03E-59B3-6105-ED14BB437DA8}"/>
              </a:ext>
            </a:extLst>
          </p:cNvPr>
          <p:cNvCxnSpPr/>
          <p:nvPr/>
        </p:nvCxnSpPr>
        <p:spPr>
          <a:xfrm>
            <a:off x="5920314" y="4140372"/>
            <a:ext cx="0" cy="216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Connecteur droit 96">
            <a:extLst>
              <a:ext uri="{FF2B5EF4-FFF2-40B4-BE49-F238E27FC236}">
                <a16:creationId xmlns:a16="http://schemas.microsoft.com/office/drawing/2014/main" id="{2B6779FE-9F63-0363-FB2A-B8328127A991}"/>
              </a:ext>
            </a:extLst>
          </p:cNvPr>
          <p:cNvCxnSpPr/>
          <p:nvPr/>
        </p:nvCxnSpPr>
        <p:spPr>
          <a:xfrm>
            <a:off x="6342860" y="4140372"/>
            <a:ext cx="0" cy="216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Connecteur droit 97">
            <a:extLst>
              <a:ext uri="{FF2B5EF4-FFF2-40B4-BE49-F238E27FC236}">
                <a16:creationId xmlns:a16="http://schemas.microsoft.com/office/drawing/2014/main" id="{89183225-C82B-A2DD-5C88-56DF56F8F745}"/>
              </a:ext>
            </a:extLst>
          </p:cNvPr>
          <p:cNvCxnSpPr/>
          <p:nvPr/>
        </p:nvCxnSpPr>
        <p:spPr>
          <a:xfrm>
            <a:off x="8447450" y="4133818"/>
            <a:ext cx="0" cy="216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Connecteur droit 98">
            <a:extLst>
              <a:ext uri="{FF2B5EF4-FFF2-40B4-BE49-F238E27FC236}">
                <a16:creationId xmlns:a16="http://schemas.microsoft.com/office/drawing/2014/main" id="{15729772-BA53-5AC0-12F1-1FECCE536AC2}"/>
              </a:ext>
            </a:extLst>
          </p:cNvPr>
          <p:cNvCxnSpPr/>
          <p:nvPr/>
        </p:nvCxnSpPr>
        <p:spPr>
          <a:xfrm>
            <a:off x="8869996" y="4133818"/>
            <a:ext cx="0" cy="216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Connecteur droit 99">
            <a:extLst>
              <a:ext uri="{FF2B5EF4-FFF2-40B4-BE49-F238E27FC236}">
                <a16:creationId xmlns:a16="http://schemas.microsoft.com/office/drawing/2014/main" id="{447247E0-D2F9-1136-78AF-809AA18740DC}"/>
              </a:ext>
            </a:extLst>
          </p:cNvPr>
          <p:cNvCxnSpPr/>
          <p:nvPr/>
        </p:nvCxnSpPr>
        <p:spPr>
          <a:xfrm>
            <a:off x="0" y="4140372"/>
            <a:ext cx="0" cy="216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Connecteur droit 100">
            <a:extLst>
              <a:ext uri="{FF2B5EF4-FFF2-40B4-BE49-F238E27FC236}">
                <a16:creationId xmlns:a16="http://schemas.microsoft.com/office/drawing/2014/main" id="{480F50ED-731B-F49B-DA39-787E958B2EDC}"/>
              </a:ext>
            </a:extLst>
          </p:cNvPr>
          <p:cNvCxnSpPr/>
          <p:nvPr/>
        </p:nvCxnSpPr>
        <p:spPr>
          <a:xfrm>
            <a:off x="422546" y="4140372"/>
            <a:ext cx="0" cy="216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Larme 101">
            <a:extLst>
              <a:ext uri="{FF2B5EF4-FFF2-40B4-BE49-F238E27FC236}">
                <a16:creationId xmlns:a16="http://schemas.microsoft.com/office/drawing/2014/main" id="{499B4565-689D-99D3-B4E7-EB2B274A1FB8}"/>
              </a:ext>
            </a:extLst>
          </p:cNvPr>
          <p:cNvSpPr/>
          <p:nvPr/>
        </p:nvSpPr>
        <p:spPr>
          <a:xfrm rot="8191251">
            <a:off x="4459036" y="3293638"/>
            <a:ext cx="399415" cy="399415"/>
          </a:xfrm>
          <a:prstGeom prst="teardrop">
            <a:avLst>
              <a:gd name="adj" fmla="val 200000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41" name="ZoneTexte 40">
            <a:extLst>
              <a:ext uri="{FF2B5EF4-FFF2-40B4-BE49-F238E27FC236}">
                <a16:creationId xmlns:a16="http://schemas.microsoft.com/office/drawing/2014/main" id="{73CC45AD-2A7E-9D3C-2ED3-ECF93C9950D7}"/>
              </a:ext>
            </a:extLst>
          </p:cNvPr>
          <p:cNvSpPr txBox="1"/>
          <p:nvPr/>
        </p:nvSpPr>
        <p:spPr>
          <a:xfrm>
            <a:off x="4132070" y="3314011"/>
            <a:ext cx="13622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255 000</a:t>
            </a:r>
          </a:p>
        </p:txBody>
      </p:sp>
    </p:spTree>
    <p:extLst>
      <p:ext uri="{BB962C8B-B14F-4D97-AF65-F5344CB8AC3E}">
        <p14:creationId xmlns:p14="http://schemas.microsoft.com/office/powerpoint/2010/main" val="688521552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81</Words>
  <Application>Microsoft Office PowerPoint</Application>
  <PresentationFormat>Affichage à l'écran (4:3)</PresentationFormat>
  <Paragraphs>42</Paragraphs>
  <Slides>9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5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Écris le nombre.</vt:lpstr>
      <vt:lpstr>Correction</vt:lpstr>
      <vt:lpstr>Écris le nombre.</vt:lpstr>
      <vt:lpstr>Correction</vt:lpstr>
      <vt:lpstr>Écris le nombre.</vt:lpstr>
      <vt:lpstr>Correction</vt:lpstr>
      <vt:lpstr>Écris le nombre.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66</cp:revision>
  <dcterms:created xsi:type="dcterms:W3CDTF">2023-02-07T14:55:57Z</dcterms:created>
  <dcterms:modified xsi:type="dcterms:W3CDTF">2026-02-12T09:51:40Z</dcterms:modified>
</cp:coreProperties>
</file>