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handoutMasterIdLst>
    <p:handoutMasterId r:id="rId5"/>
  </p:handoutMasterIdLst>
  <p:sldIdLst>
    <p:sldId id="307" r:id="rId2"/>
    <p:sldId id="306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19428"/>
    <a:srgbClr val="0070C0"/>
    <a:srgbClr val="996633"/>
    <a:srgbClr val="FF9900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54" autoAdjust="0"/>
    <p:restoredTop sz="80771" autoAdjust="0"/>
  </p:normalViewPr>
  <p:slideViewPr>
    <p:cSldViewPr snapToGrid="0">
      <p:cViewPr varScale="1">
        <p:scale>
          <a:sx n="77" d="100"/>
          <a:sy n="77" d="100"/>
        </p:scale>
        <p:origin x="75" y="28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21/02/2026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AF8BCC-2344-4186-9B97-CB7317125AA8}" type="datetimeFigureOut">
              <a:rPr lang="fr-FR" smtClean="0"/>
              <a:t>21/02/2026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39C964-EA0E-4B8E-A7AC-E3AAD20D6E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23593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39C964-EA0E-4B8E-A7AC-E3AAD20D6EB6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926017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112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43F3C15-AEE9-32CB-CE81-9EB269ACD2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21/02/2026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21/02/2026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21/02/2026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21/02/2026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48C1550-AB27-105D-FA3F-57E6A409B2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8659B26-2A97-1242-E308-8C97B87FAC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F7680B15-D852-BA6A-4076-868D850D0657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A8AE0C35-5603-4685-4914-48F20C7A5551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72961D76-5AE6-043A-D945-FAE0CC11290C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reconnais des figures et des solides</a:t>
              </a:r>
            </a:p>
          </p:txBody>
        </p:sp>
        <p:pic>
          <p:nvPicPr>
            <p:cNvPr id="16" name="Image 15">
              <a:extLst>
                <a:ext uri="{FF2B5EF4-FFF2-40B4-BE49-F238E27FC236}">
                  <a16:creationId xmlns:a16="http://schemas.microsoft.com/office/drawing/2014/main" id="{31F0C930-BD9D-3662-F6CF-9309327C77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39558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 descr="Une image contenant conception&#10;&#10;Le contenu généré par l’IA peut être incorrect.">
            <a:extLst>
              <a:ext uri="{FF2B5EF4-FFF2-40B4-BE49-F238E27FC236}">
                <a16:creationId xmlns:a16="http://schemas.microsoft.com/office/drawing/2014/main" id="{7AB6E816-7858-0054-535D-A525D04BAF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33" r="-438"/>
          <a:stretch/>
        </p:blipFill>
        <p:spPr>
          <a:xfrm>
            <a:off x="156270" y="2405688"/>
            <a:ext cx="1999792" cy="3148684"/>
          </a:xfrm>
          <a:prstGeom prst="rect">
            <a:avLst/>
          </a:prstGeom>
        </p:spPr>
      </p:pic>
      <p:pic>
        <p:nvPicPr>
          <p:cNvPr id="10" name="Image 9" descr="Une image contenant conception, cube&#10;&#10;Le contenu généré par l’IA peut être incorrect.">
            <a:extLst>
              <a:ext uri="{FF2B5EF4-FFF2-40B4-BE49-F238E27FC236}">
                <a16:creationId xmlns:a16="http://schemas.microsoft.com/office/drawing/2014/main" id="{C7778694-522F-D1A8-C769-B479BDA5E2E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9381" y="2105936"/>
            <a:ext cx="5470983" cy="3647322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/>
              <a:t>Note la lettre qui répond à la question.</a:t>
            </a:r>
          </a:p>
        </p:txBody>
      </p:sp>
      <p:sp>
        <p:nvSpPr>
          <p:cNvPr id="15" name="Pentagone 14">
            <a:extLst>
              <a:ext uri="{FF2B5EF4-FFF2-40B4-BE49-F238E27FC236}">
                <a16:creationId xmlns:a16="http://schemas.microsoft.com/office/drawing/2014/main" id="{90EDC2DD-A394-A948-E5D2-E77A47210ADD}"/>
              </a:ext>
            </a:extLst>
          </p:cNvPr>
          <p:cNvSpPr/>
          <p:nvPr/>
        </p:nvSpPr>
        <p:spPr>
          <a:xfrm rot="19432801">
            <a:off x="2370812" y="1067199"/>
            <a:ext cx="1696678" cy="1766591"/>
          </a:xfrm>
          <a:prstGeom prst="pentagon">
            <a:avLst/>
          </a:prstGeom>
          <a:solidFill>
            <a:schemeClr val="bg1"/>
          </a:solidFill>
          <a:ln w="28575">
            <a:solidFill>
              <a:srgbClr val="FF66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Triangle isocèle 16">
            <a:extLst>
              <a:ext uri="{FF2B5EF4-FFF2-40B4-BE49-F238E27FC236}">
                <a16:creationId xmlns:a16="http://schemas.microsoft.com/office/drawing/2014/main" id="{45DACAE6-6FE8-7014-B424-2020FDCA1721}"/>
              </a:ext>
            </a:extLst>
          </p:cNvPr>
          <p:cNvSpPr/>
          <p:nvPr/>
        </p:nvSpPr>
        <p:spPr>
          <a:xfrm rot="1901436">
            <a:off x="6976173" y="2414572"/>
            <a:ext cx="2383207" cy="1188809"/>
          </a:xfrm>
          <a:prstGeom prst="triangle">
            <a:avLst>
              <a:gd name="adj" fmla="val 70037"/>
            </a:avLst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Hexagone 17">
            <a:extLst>
              <a:ext uri="{FF2B5EF4-FFF2-40B4-BE49-F238E27FC236}">
                <a16:creationId xmlns:a16="http://schemas.microsoft.com/office/drawing/2014/main" id="{3A02CBE4-14BE-7AFF-55E8-8848C9A881CF}"/>
              </a:ext>
            </a:extLst>
          </p:cNvPr>
          <p:cNvSpPr/>
          <p:nvPr/>
        </p:nvSpPr>
        <p:spPr>
          <a:xfrm rot="2281369">
            <a:off x="221652" y="939500"/>
            <a:ext cx="1385451" cy="1618984"/>
          </a:xfrm>
          <a:prstGeom prst="hexagon">
            <a:avLst>
              <a:gd name="adj" fmla="val 30190"/>
              <a:gd name="vf" fmla="val 115470"/>
            </a:avLst>
          </a:prstGeom>
          <a:solidFill>
            <a:schemeClr val="bg1"/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B65056CC-2DCD-5219-7C6F-98D505CEEE2E}"/>
              </a:ext>
            </a:extLst>
          </p:cNvPr>
          <p:cNvSpPr txBox="1"/>
          <p:nvPr/>
        </p:nvSpPr>
        <p:spPr>
          <a:xfrm>
            <a:off x="5331520" y="3192707"/>
            <a:ext cx="6030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A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1775F18-CC18-6AF4-22F7-60FDFDBAED00}"/>
              </a:ext>
            </a:extLst>
          </p:cNvPr>
          <p:cNvSpPr txBox="1"/>
          <p:nvPr/>
        </p:nvSpPr>
        <p:spPr>
          <a:xfrm>
            <a:off x="3016119" y="1649677"/>
            <a:ext cx="6030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B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2F8E36F8-B0FF-B5AC-CD7A-C740F8EF330F}"/>
              </a:ext>
            </a:extLst>
          </p:cNvPr>
          <p:cNvSpPr txBox="1"/>
          <p:nvPr/>
        </p:nvSpPr>
        <p:spPr>
          <a:xfrm>
            <a:off x="662836" y="1240886"/>
            <a:ext cx="6030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E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CF58C673-F6E1-F580-E68A-94547CB533D8}"/>
              </a:ext>
            </a:extLst>
          </p:cNvPr>
          <p:cNvSpPr txBox="1"/>
          <p:nvPr/>
        </p:nvSpPr>
        <p:spPr>
          <a:xfrm>
            <a:off x="8108222" y="2884915"/>
            <a:ext cx="6030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F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CC1370B8-F000-CE10-D619-06E1DB9314FF}"/>
              </a:ext>
            </a:extLst>
          </p:cNvPr>
          <p:cNvSpPr txBox="1"/>
          <p:nvPr/>
        </p:nvSpPr>
        <p:spPr>
          <a:xfrm>
            <a:off x="883636" y="3900593"/>
            <a:ext cx="6030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G</a:t>
            </a:r>
          </a:p>
        </p:txBody>
      </p:sp>
      <p:sp>
        <p:nvSpPr>
          <p:cNvPr id="3" name="Cube 2">
            <a:extLst>
              <a:ext uri="{FF2B5EF4-FFF2-40B4-BE49-F238E27FC236}">
                <a16:creationId xmlns:a16="http://schemas.microsoft.com/office/drawing/2014/main" id="{0BB320BB-85D9-73CE-ECAB-C6A762546718}"/>
              </a:ext>
            </a:extLst>
          </p:cNvPr>
          <p:cNvSpPr/>
          <p:nvPr/>
        </p:nvSpPr>
        <p:spPr>
          <a:xfrm>
            <a:off x="4985462" y="1418450"/>
            <a:ext cx="2870316" cy="939113"/>
          </a:xfrm>
          <a:prstGeom prst="cube">
            <a:avLst>
              <a:gd name="adj" fmla="val 31316"/>
            </a:avLst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3A4321D2-72FC-7975-35B4-5B2BB5631169}"/>
              </a:ext>
            </a:extLst>
          </p:cNvPr>
          <p:cNvSpPr txBox="1"/>
          <p:nvPr/>
        </p:nvSpPr>
        <p:spPr>
          <a:xfrm>
            <a:off x="6164944" y="1680958"/>
            <a:ext cx="6030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C</a:t>
            </a:r>
          </a:p>
        </p:txBody>
      </p:sp>
      <p:sp>
        <p:nvSpPr>
          <p:cNvPr id="6" name="Cylindre 5">
            <a:extLst>
              <a:ext uri="{FF2B5EF4-FFF2-40B4-BE49-F238E27FC236}">
                <a16:creationId xmlns:a16="http://schemas.microsoft.com/office/drawing/2014/main" id="{6FD9A2DE-F128-D000-7AFE-98C362BB4621}"/>
              </a:ext>
            </a:extLst>
          </p:cNvPr>
          <p:cNvSpPr/>
          <p:nvPr/>
        </p:nvSpPr>
        <p:spPr>
          <a:xfrm flipH="1">
            <a:off x="5403266" y="5443624"/>
            <a:ext cx="3597856" cy="1237427"/>
          </a:xfrm>
          <a:prstGeom prst="can">
            <a:avLst>
              <a:gd name="adj" fmla="val 36783"/>
            </a:avLst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A03E0009-29BB-02BE-062D-1AA0FD70D121}"/>
              </a:ext>
            </a:extLst>
          </p:cNvPr>
          <p:cNvSpPr txBox="1"/>
          <p:nvPr/>
        </p:nvSpPr>
        <p:spPr>
          <a:xfrm>
            <a:off x="7020149" y="5974978"/>
            <a:ext cx="6030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H</a:t>
            </a:r>
          </a:p>
        </p:txBody>
      </p:sp>
      <p:sp>
        <p:nvSpPr>
          <p:cNvPr id="8" name="Cube 7">
            <a:extLst>
              <a:ext uri="{FF2B5EF4-FFF2-40B4-BE49-F238E27FC236}">
                <a16:creationId xmlns:a16="http://schemas.microsoft.com/office/drawing/2014/main" id="{AE24BBD7-1317-8BDF-0BA5-70F384C4ECD1}"/>
              </a:ext>
            </a:extLst>
          </p:cNvPr>
          <p:cNvSpPr/>
          <p:nvPr/>
        </p:nvSpPr>
        <p:spPr>
          <a:xfrm>
            <a:off x="3039694" y="4981311"/>
            <a:ext cx="1763761" cy="1765614"/>
          </a:xfrm>
          <a:prstGeom prst="cube">
            <a:avLst>
              <a:gd name="adj" fmla="val 24590"/>
            </a:avLst>
          </a:prstGeom>
          <a:solidFill>
            <a:srgbClr val="FF0000"/>
          </a:solidFill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E8778690-FD60-063F-BA34-CDC960F99607}"/>
              </a:ext>
            </a:extLst>
          </p:cNvPr>
          <p:cNvSpPr txBox="1"/>
          <p:nvPr/>
        </p:nvSpPr>
        <p:spPr>
          <a:xfrm>
            <a:off x="3564114" y="5659296"/>
            <a:ext cx="6030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5767918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25</Words>
  <Application>Microsoft Office PowerPoint</Application>
  <PresentationFormat>Affichage à l'écran (4:3)</PresentationFormat>
  <Paragraphs>12</Paragraphs>
  <Slides>2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Note la lettre qui répond à la question.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69</cp:revision>
  <dcterms:created xsi:type="dcterms:W3CDTF">2023-02-07T14:55:57Z</dcterms:created>
  <dcterms:modified xsi:type="dcterms:W3CDTF">2026-02-21T08:02:15Z</dcterms:modified>
</cp:coreProperties>
</file>