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7" r:id="rId2"/>
    <p:sldId id="30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428"/>
    <a:srgbClr val="0070C0"/>
    <a:srgbClr val="996633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0771" autoAdjust="0"/>
  </p:normalViewPr>
  <p:slideViewPr>
    <p:cSldViewPr snapToGrid="0">
      <p:cViewPr varScale="1">
        <p:scale>
          <a:sx n="88" d="100"/>
          <a:sy n="88" d="100"/>
        </p:scale>
        <p:origin x="21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C1550-AB27-105D-FA3F-57E6A40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659B26-2A97-1242-E308-8C97B87FA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7680B15-D852-BA6A-4076-868D850D065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E0C35-5603-4685-4914-48F20C7A555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2961D76-5AE6-043A-D945-FAE0CC11290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résoudre une équation.</a:t>
              </a: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31F0C930-BD9D-3662-F6CF-9309327C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5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Trouve la valeur de chaque objet.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9AC1CB35-934C-2334-718F-EBD0EF9960B9}"/>
              </a:ext>
            </a:extLst>
          </p:cNvPr>
          <p:cNvSpPr/>
          <p:nvPr/>
        </p:nvSpPr>
        <p:spPr>
          <a:xfrm>
            <a:off x="1210291" y="5652712"/>
            <a:ext cx="6929097" cy="9598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F79C7-BC5D-FFCB-7DA5-20E0AD73B855}"/>
              </a:ext>
            </a:extLst>
          </p:cNvPr>
          <p:cNvSpPr txBox="1"/>
          <p:nvPr/>
        </p:nvSpPr>
        <p:spPr>
          <a:xfrm>
            <a:off x="4004131" y="1575974"/>
            <a:ext cx="8062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×</a:t>
            </a:r>
            <a:endParaRPr lang="fr-FR" sz="20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20523AE-1622-9DD1-6180-16A439D6FB9A}"/>
              </a:ext>
            </a:extLst>
          </p:cNvPr>
          <p:cNvSpPr txBox="1"/>
          <p:nvPr/>
        </p:nvSpPr>
        <p:spPr>
          <a:xfrm>
            <a:off x="5683911" y="1575974"/>
            <a:ext cx="2239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25</a:t>
            </a:r>
            <a:endParaRPr lang="fr-FR" sz="20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33C4321-5BE0-322B-5A65-2A7F90210529}"/>
              </a:ext>
            </a:extLst>
          </p:cNvPr>
          <p:cNvSpPr txBox="1"/>
          <p:nvPr/>
        </p:nvSpPr>
        <p:spPr>
          <a:xfrm>
            <a:off x="4004131" y="2595790"/>
            <a:ext cx="8062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−</a:t>
            </a:r>
            <a:endParaRPr lang="fr-FR" sz="20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9EA607B-2EC2-348E-91FF-A46A6CA4201B}"/>
              </a:ext>
            </a:extLst>
          </p:cNvPr>
          <p:cNvSpPr txBox="1"/>
          <p:nvPr/>
        </p:nvSpPr>
        <p:spPr>
          <a:xfrm>
            <a:off x="5683911" y="2595790"/>
            <a:ext cx="2239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3,5</a:t>
            </a:r>
            <a:endParaRPr lang="fr-FR" sz="2000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4B93803-AEC9-CA0F-8F7E-3F58FA9E93A7}"/>
              </a:ext>
            </a:extLst>
          </p:cNvPr>
          <p:cNvSpPr txBox="1"/>
          <p:nvPr/>
        </p:nvSpPr>
        <p:spPr>
          <a:xfrm>
            <a:off x="4004131" y="3644721"/>
            <a:ext cx="8062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+</a:t>
            </a:r>
            <a:endParaRPr lang="fr-FR" sz="2000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9702D1C-BE31-C2DF-E19F-E6F95F6D78B9}"/>
              </a:ext>
            </a:extLst>
          </p:cNvPr>
          <p:cNvSpPr txBox="1"/>
          <p:nvPr/>
        </p:nvSpPr>
        <p:spPr>
          <a:xfrm>
            <a:off x="5683911" y="3644721"/>
            <a:ext cx="1930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2,9</a:t>
            </a:r>
            <a:endParaRPr lang="fr-FR" sz="200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E0D348C-8CA5-440E-8540-68272DD86EEF}"/>
              </a:ext>
            </a:extLst>
          </p:cNvPr>
          <p:cNvSpPr txBox="1"/>
          <p:nvPr/>
        </p:nvSpPr>
        <p:spPr>
          <a:xfrm>
            <a:off x="2350971" y="5794859"/>
            <a:ext cx="1360623" cy="692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= …</a:t>
            </a:r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CD71FC2-5893-9E6F-6F04-389B23CBB8A7}"/>
              </a:ext>
            </a:extLst>
          </p:cNvPr>
          <p:cNvSpPr txBox="1"/>
          <p:nvPr/>
        </p:nvSpPr>
        <p:spPr>
          <a:xfrm>
            <a:off x="4307916" y="5779003"/>
            <a:ext cx="1360623" cy="692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= …</a:t>
            </a:r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7411A96-0A10-0DC6-C9B8-12651AB6C2CB}"/>
              </a:ext>
            </a:extLst>
          </p:cNvPr>
          <p:cNvSpPr txBox="1"/>
          <p:nvPr/>
        </p:nvSpPr>
        <p:spPr>
          <a:xfrm>
            <a:off x="6222866" y="5794859"/>
            <a:ext cx="1360623" cy="692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= …</a:t>
            </a:r>
            <a:endParaRPr lang="fr-FR" dirty="0"/>
          </a:p>
        </p:txBody>
      </p:sp>
      <p:pic>
        <p:nvPicPr>
          <p:cNvPr id="52" name="Image 51" descr="Une image contenant fleur, dessin, croquis, Roses de jardin&#10;&#10;Le contenu généré par l’IA peut être incorrect.">
            <a:extLst>
              <a:ext uri="{FF2B5EF4-FFF2-40B4-BE49-F238E27FC236}">
                <a16:creationId xmlns:a16="http://schemas.microsoft.com/office/drawing/2014/main" id="{81153006-4128-69FD-4540-702BFCB14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07" y="1251986"/>
            <a:ext cx="1080000" cy="1080000"/>
          </a:xfrm>
          <a:prstGeom prst="rect">
            <a:avLst/>
          </a:prstGeom>
        </p:spPr>
      </p:pic>
      <p:pic>
        <p:nvPicPr>
          <p:cNvPr id="54" name="Image 53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455E7205-D39F-1BAD-1D92-F48E1B3AB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090" y="3408719"/>
            <a:ext cx="720000" cy="1080000"/>
          </a:xfrm>
          <a:prstGeom prst="rect">
            <a:avLst/>
          </a:prstGeom>
        </p:spPr>
      </p:pic>
      <p:pic>
        <p:nvPicPr>
          <p:cNvPr id="56" name="Image 55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54771C52-B58B-F479-C044-989D6EF6C8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840" y="2316620"/>
            <a:ext cx="720000" cy="1080000"/>
          </a:xfrm>
          <a:prstGeom prst="rect">
            <a:avLst/>
          </a:prstGeom>
        </p:spPr>
      </p:pic>
      <p:pic>
        <p:nvPicPr>
          <p:cNvPr id="57" name="Image 56" descr="Une image contenant fleur, dessin, croquis, Roses de jardin&#10;&#10;Le contenu généré par l’IA peut être incorrect.">
            <a:extLst>
              <a:ext uri="{FF2B5EF4-FFF2-40B4-BE49-F238E27FC236}">
                <a16:creationId xmlns:a16="http://schemas.microsoft.com/office/drawing/2014/main" id="{80AF46A8-A6A8-40A6-97F1-E302859EEC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86" y="1226891"/>
            <a:ext cx="1080000" cy="1080000"/>
          </a:xfrm>
          <a:prstGeom prst="rect">
            <a:avLst/>
          </a:prstGeom>
        </p:spPr>
      </p:pic>
      <p:pic>
        <p:nvPicPr>
          <p:cNvPr id="58" name="Image 57" descr="Une image contenant fleur, dessin, croquis, Roses de jardin&#10;&#10;Le contenu généré par l’IA peut être incorrect.">
            <a:extLst>
              <a:ext uri="{FF2B5EF4-FFF2-40B4-BE49-F238E27FC236}">
                <a16:creationId xmlns:a16="http://schemas.microsoft.com/office/drawing/2014/main" id="{00B92111-EF51-79C4-A454-6B96A3609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36" y="2328719"/>
            <a:ext cx="1080000" cy="1080000"/>
          </a:xfrm>
          <a:prstGeom prst="rect">
            <a:avLst/>
          </a:prstGeom>
        </p:spPr>
      </p:pic>
      <p:pic>
        <p:nvPicPr>
          <p:cNvPr id="59" name="Image 58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79CEE70E-6C7A-9369-19AE-23C15E205B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962" y="3377650"/>
            <a:ext cx="720000" cy="1080000"/>
          </a:xfrm>
          <a:prstGeom prst="rect">
            <a:avLst/>
          </a:prstGeom>
        </p:spPr>
      </p:pic>
      <p:pic>
        <p:nvPicPr>
          <p:cNvPr id="60" name="Image 59" descr="Une image contenant fleur, dessin, croquis, Roses de jardin&#10;&#10;Le contenu généré par l’IA peut être incorrect.">
            <a:extLst>
              <a:ext uri="{FF2B5EF4-FFF2-40B4-BE49-F238E27FC236}">
                <a16:creationId xmlns:a16="http://schemas.microsoft.com/office/drawing/2014/main" id="{6477A42C-D2B4-0B26-4F70-2AB255A9A4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067" y="5532579"/>
            <a:ext cx="1080000" cy="1080000"/>
          </a:xfrm>
          <a:prstGeom prst="rect">
            <a:avLst/>
          </a:prstGeom>
        </p:spPr>
      </p:pic>
      <p:pic>
        <p:nvPicPr>
          <p:cNvPr id="61" name="Image 60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1CF0B8DC-5D77-A50D-C40D-4287F763A6F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127" y="5565452"/>
            <a:ext cx="720000" cy="1080000"/>
          </a:xfrm>
          <a:prstGeom prst="rect">
            <a:avLst/>
          </a:prstGeom>
        </p:spPr>
      </p:pic>
      <p:pic>
        <p:nvPicPr>
          <p:cNvPr id="62" name="Image 61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4FE23DA1-7FB3-FC99-149A-48F33513F1E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41" y="5565452"/>
            <a:ext cx="72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29</Words>
  <Application>Microsoft Office PowerPoint</Application>
  <PresentationFormat>Affichage à l'écran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Trouve la valeur de chaque objet.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70</cp:revision>
  <dcterms:created xsi:type="dcterms:W3CDTF">2023-02-07T14:55:57Z</dcterms:created>
  <dcterms:modified xsi:type="dcterms:W3CDTF">2026-02-27T07:36:54Z</dcterms:modified>
</cp:coreProperties>
</file>