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handoutMasterIdLst>
    <p:handoutMasterId r:id="rId4"/>
  </p:handoutMasterIdLst>
  <p:sldIdLst>
    <p:sldId id="274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42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824" y="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microsoft.com/office/2007/relationships/hdphoto" Target="../media/hdphoto2.wdp"/><Relationship Id="rId5" Type="http://schemas.openxmlformats.org/officeDocument/2006/relationships/image" Target="../media/image3.png"/><Relationship Id="rId15" Type="http://schemas.microsoft.com/office/2007/relationships/hdphoto" Target="../media/hdphoto4.wdp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8431529" y="7742997"/>
            <a:ext cx="771847" cy="367849"/>
          </a:xfrm>
        </p:spPr>
        <p:txBody>
          <a:bodyPr>
            <a:normAutofit fontScale="85000" lnSpcReduction="20000"/>
          </a:bodyPr>
          <a:lstStyle/>
          <a:p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9AC8104-1738-A36C-97F3-13876AFD99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EFD8"/>
              </a:clrFrom>
              <a:clrTo>
                <a:srgbClr val="FDEFD8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96153" y="1007700"/>
            <a:ext cx="686762" cy="103014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151184B-F460-6174-1D5F-B6A34EB13D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4042" y="989247"/>
            <a:ext cx="993102" cy="99310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60E1A38-2F4C-BC36-FD6D-DC8D9CA06E5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9693" y="2501480"/>
            <a:ext cx="1202550" cy="180382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6D5918E-6937-4403-5D6E-F08CA6757126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037" y="4578308"/>
            <a:ext cx="1243972" cy="1865957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70CB55EB-6AB5-B9A8-FA15-5CC9CB0C7423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70293" y="4833686"/>
            <a:ext cx="839994" cy="1259992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6F2119B1-B68E-6177-9D3E-149C1C8CB617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2461" y="2819638"/>
            <a:ext cx="1055963" cy="1583944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3AD8235E-DA91-21B7-474E-2010D9AFA87A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6153" y="2868290"/>
            <a:ext cx="681820" cy="1022730"/>
          </a:xfrm>
          <a:prstGeom prst="rect">
            <a:avLst/>
          </a:prstGeom>
        </p:spPr>
      </p:pic>
      <p:pic>
        <p:nvPicPr>
          <p:cNvPr id="19" name="Image 18" descr="Une image contenant sandwich, nourriture, Restauration rapide, casse-croûte&#10;&#10;Le contenu généré par l’IA peut être incorrect.">
            <a:extLst>
              <a:ext uri="{FF2B5EF4-FFF2-40B4-BE49-F238E27FC236}">
                <a16:creationId xmlns:a16="http://schemas.microsoft.com/office/drawing/2014/main" id="{B02B2349-C526-D069-AD11-FF94783941F5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808" y="633209"/>
            <a:ext cx="1209675" cy="1209675"/>
          </a:xfrm>
          <a:prstGeom prst="rect">
            <a:avLst/>
          </a:prstGeom>
        </p:spPr>
      </p:pic>
      <p:pic>
        <p:nvPicPr>
          <p:cNvPr id="21" name="Image 20" descr="Une image contenant Snack, texte, nourriture, biscuit&#10;&#10;Le contenu généré par l’IA peut être incorrect.">
            <a:extLst>
              <a:ext uri="{FF2B5EF4-FFF2-40B4-BE49-F238E27FC236}">
                <a16:creationId xmlns:a16="http://schemas.microsoft.com/office/drawing/2014/main" id="{3BFF44E6-63B1-E0DB-5700-4D9495938D50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456" y="2716332"/>
            <a:ext cx="1202550" cy="1202550"/>
          </a:xfrm>
          <a:prstGeom prst="rect">
            <a:avLst/>
          </a:prstGeom>
        </p:spPr>
      </p:pic>
      <p:pic>
        <p:nvPicPr>
          <p:cNvPr id="32" name="Image 31" descr="Une image contenant Aliments naturels, fraise, Groupe d’aliments, Fraises&#10;&#10;Le contenu généré par l’IA peut être incorrect.">
            <a:extLst>
              <a:ext uri="{FF2B5EF4-FFF2-40B4-BE49-F238E27FC236}">
                <a16:creationId xmlns:a16="http://schemas.microsoft.com/office/drawing/2014/main" id="{EB8C4893-0512-1522-E456-0F3B710275C2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460" y="935711"/>
            <a:ext cx="1100175" cy="1100175"/>
          </a:xfrm>
          <a:prstGeom prst="rect">
            <a:avLst/>
          </a:prstGeom>
        </p:spPr>
      </p:pic>
      <p:grpSp>
        <p:nvGrpSpPr>
          <p:cNvPr id="46" name="Groupe 45">
            <a:extLst>
              <a:ext uri="{FF2B5EF4-FFF2-40B4-BE49-F238E27FC236}">
                <a16:creationId xmlns:a16="http://schemas.microsoft.com/office/drawing/2014/main" id="{EE996C09-71F9-160C-4F5F-4C434F7FF505}"/>
              </a:ext>
            </a:extLst>
          </p:cNvPr>
          <p:cNvGrpSpPr/>
          <p:nvPr/>
        </p:nvGrpSpPr>
        <p:grpSpPr>
          <a:xfrm rot="20713492">
            <a:off x="517735" y="1616265"/>
            <a:ext cx="851190" cy="426611"/>
            <a:chOff x="1754698" y="3544944"/>
            <a:chExt cx="1185091" cy="593960"/>
          </a:xfrm>
        </p:grpSpPr>
        <p:sp>
          <p:nvSpPr>
            <p:cNvPr id="43" name="Flèche : pentagone 42">
              <a:extLst>
                <a:ext uri="{FF2B5EF4-FFF2-40B4-BE49-F238E27FC236}">
                  <a16:creationId xmlns:a16="http://schemas.microsoft.com/office/drawing/2014/main" id="{FE12915E-7567-AA55-E507-562109C97E69}"/>
                </a:ext>
              </a:extLst>
            </p:cNvPr>
            <p:cNvSpPr/>
            <p:nvPr/>
          </p:nvSpPr>
          <p:spPr>
            <a:xfrm>
              <a:off x="1754698" y="3544944"/>
              <a:ext cx="1185091" cy="593960"/>
            </a:xfrm>
            <a:prstGeom prst="homePlat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fr-FR" sz="2400" dirty="0">
                  <a:solidFill>
                    <a:srgbClr val="002060"/>
                  </a:solidFill>
                </a:rPr>
                <a:t>1,5€ </a:t>
              </a:r>
            </a:p>
          </p:txBody>
        </p:sp>
        <p:sp>
          <p:nvSpPr>
            <p:cNvPr id="45" name="Ellipse 44">
              <a:extLst>
                <a:ext uri="{FF2B5EF4-FFF2-40B4-BE49-F238E27FC236}">
                  <a16:creationId xmlns:a16="http://schemas.microsoft.com/office/drawing/2014/main" id="{6CB09ECD-7982-CCED-79FD-AB08435105DF}"/>
                </a:ext>
              </a:extLst>
            </p:cNvPr>
            <p:cNvSpPr/>
            <p:nvPr/>
          </p:nvSpPr>
          <p:spPr>
            <a:xfrm>
              <a:off x="2597944" y="3786188"/>
              <a:ext cx="164426" cy="1644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sz="2400"/>
            </a:p>
          </p:txBody>
        </p:sp>
      </p:grp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23CE01ED-90A9-7CEA-A6BE-BEBD524263FA}"/>
              </a:ext>
            </a:extLst>
          </p:cNvPr>
          <p:cNvGrpSpPr/>
          <p:nvPr/>
        </p:nvGrpSpPr>
        <p:grpSpPr>
          <a:xfrm rot="20713492">
            <a:off x="323989" y="3419092"/>
            <a:ext cx="851190" cy="426611"/>
            <a:chOff x="1754698" y="3544944"/>
            <a:chExt cx="1185091" cy="593960"/>
          </a:xfrm>
        </p:grpSpPr>
        <p:sp>
          <p:nvSpPr>
            <p:cNvPr id="48" name="Flèche : pentagone 47">
              <a:extLst>
                <a:ext uri="{FF2B5EF4-FFF2-40B4-BE49-F238E27FC236}">
                  <a16:creationId xmlns:a16="http://schemas.microsoft.com/office/drawing/2014/main" id="{699ABFDD-1503-C8A2-B972-9F6E14952D35}"/>
                </a:ext>
              </a:extLst>
            </p:cNvPr>
            <p:cNvSpPr/>
            <p:nvPr/>
          </p:nvSpPr>
          <p:spPr>
            <a:xfrm>
              <a:off x="1754698" y="3544944"/>
              <a:ext cx="1185091" cy="593960"/>
            </a:xfrm>
            <a:prstGeom prst="homePlat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2400" dirty="0">
                  <a:solidFill>
                    <a:srgbClr val="002060"/>
                  </a:solidFill>
                </a:rPr>
                <a:t>2€ </a:t>
              </a:r>
            </a:p>
          </p:txBody>
        </p:sp>
        <p:sp>
          <p:nvSpPr>
            <p:cNvPr id="49" name="Ellipse 48">
              <a:extLst>
                <a:ext uri="{FF2B5EF4-FFF2-40B4-BE49-F238E27FC236}">
                  <a16:creationId xmlns:a16="http://schemas.microsoft.com/office/drawing/2014/main" id="{657AE914-ECB2-F788-202E-45396EEE27A1}"/>
                </a:ext>
              </a:extLst>
            </p:cNvPr>
            <p:cNvSpPr/>
            <p:nvPr/>
          </p:nvSpPr>
          <p:spPr>
            <a:xfrm>
              <a:off x="2597944" y="3786188"/>
              <a:ext cx="164426" cy="1644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sz="2400"/>
            </a:p>
          </p:txBody>
        </p:sp>
      </p:grpSp>
      <p:grpSp>
        <p:nvGrpSpPr>
          <p:cNvPr id="50" name="Groupe 49">
            <a:extLst>
              <a:ext uri="{FF2B5EF4-FFF2-40B4-BE49-F238E27FC236}">
                <a16:creationId xmlns:a16="http://schemas.microsoft.com/office/drawing/2014/main" id="{D1EEDB82-1D0E-3021-8C14-629FA145AF9C}"/>
              </a:ext>
            </a:extLst>
          </p:cNvPr>
          <p:cNvGrpSpPr/>
          <p:nvPr/>
        </p:nvGrpSpPr>
        <p:grpSpPr>
          <a:xfrm rot="20713492">
            <a:off x="430785" y="5416194"/>
            <a:ext cx="851190" cy="426611"/>
            <a:chOff x="1754698" y="3544944"/>
            <a:chExt cx="1185091" cy="593960"/>
          </a:xfrm>
        </p:grpSpPr>
        <p:sp>
          <p:nvSpPr>
            <p:cNvPr id="51" name="Flèche : pentagone 50">
              <a:extLst>
                <a:ext uri="{FF2B5EF4-FFF2-40B4-BE49-F238E27FC236}">
                  <a16:creationId xmlns:a16="http://schemas.microsoft.com/office/drawing/2014/main" id="{90CFC62E-0C2C-35E4-ED27-FC51D260F925}"/>
                </a:ext>
              </a:extLst>
            </p:cNvPr>
            <p:cNvSpPr/>
            <p:nvPr/>
          </p:nvSpPr>
          <p:spPr>
            <a:xfrm>
              <a:off x="1754698" y="3544944"/>
              <a:ext cx="1185091" cy="593960"/>
            </a:xfrm>
            <a:prstGeom prst="homePlat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fr-FR" sz="2400" dirty="0">
                  <a:solidFill>
                    <a:srgbClr val="002060"/>
                  </a:solidFill>
                </a:rPr>
                <a:t>1,4€ </a:t>
              </a:r>
            </a:p>
          </p:txBody>
        </p:sp>
        <p:sp>
          <p:nvSpPr>
            <p:cNvPr id="52" name="Ellipse 51">
              <a:extLst>
                <a:ext uri="{FF2B5EF4-FFF2-40B4-BE49-F238E27FC236}">
                  <a16:creationId xmlns:a16="http://schemas.microsoft.com/office/drawing/2014/main" id="{B8735DCE-E899-7DDA-0523-3088B9EB6B71}"/>
                </a:ext>
              </a:extLst>
            </p:cNvPr>
            <p:cNvSpPr/>
            <p:nvPr/>
          </p:nvSpPr>
          <p:spPr>
            <a:xfrm>
              <a:off x="2597944" y="3786188"/>
              <a:ext cx="164426" cy="1644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sz="2400"/>
            </a:p>
          </p:txBody>
        </p:sp>
      </p:grpSp>
      <p:grpSp>
        <p:nvGrpSpPr>
          <p:cNvPr id="53" name="Groupe 52">
            <a:extLst>
              <a:ext uri="{FF2B5EF4-FFF2-40B4-BE49-F238E27FC236}">
                <a16:creationId xmlns:a16="http://schemas.microsoft.com/office/drawing/2014/main" id="{1F76504A-D0A7-33E2-6E27-08825D4A4F32}"/>
              </a:ext>
            </a:extLst>
          </p:cNvPr>
          <p:cNvGrpSpPr/>
          <p:nvPr/>
        </p:nvGrpSpPr>
        <p:grpSpPr>
          <a:xfrm rot="20713492">
            <a:off x="2593072" y="1616264"/>
            <a:ext cx="851190" cy="426611"/>
            <a:chOff x="1754698" y="3544944"/>
            <a:chExt cx="1185091" cy="593960"/>
          </a:xfrm>
        </p:grpSpPr>
        <p:sp>
          <p:nvSpPr>
            <p:cNvPr id="54" name="Flèche : pentagone 53">
              <a:extLst>
                <a:ext uri="{FF2B5EF4-FFF2-40B4-BE49-F238E27FC236}">
                  <a16:creationId xmlns:a16="http://schemas.microsoft.com/office/drawing/2014/main" id="{8A0F121A-3A50-063E-4D9C-8FB6DA7703AD}"/>
                </a:ext>
              </a:extLst>
            </p:cNvPr>
            <p:cNvSpPr/>
            <p:nvPr/>
          </p:nvSpPr>
          <p:spPr>
            <a:xfrm>
              <a:off x="1754698" y="3544944"/>
              <a:ext cx="1185091" cy="593960"/>
            </a:xfrm>
            <a:prstGeom prst="homePlat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fr-FR" sz="2400" dirty="0">
                  <a:solidFill>
                    <a:srgbClr val="002060"/>
                  </a:solidFill>
                </a:rPr>
                <a:t>1,6€ </a:t>
              </a:r>
            </a:p>
          </p:txBody>
        </p:sp>
        <p:sp>
          <p:nvSpPr>
            <p:cNvPr id="55" name="Ellipse 54">
              <a:extLst>
                <a:ext uri="{FF2B5EF4-FFF2-40B4-BE49-F238E27FC236}">
                  <a16:creationId xmlns:a16="http://schemas.microsoft.com/office/drawing/2014/main" id="{59962DF8-66F8-59EE-6B85-F25855247931}"/>
                </a:ext>
              </a:extLst>
            </p:cNvPr>
            <p:cNvSpPr/>
            <p:nvPr/>
          </p:nvSpPr>
          <p:spPr>
            <a:xfrm>
              <a:off x="2597944" y="3786188"/>
              <a:ext cx="164426" cy="1644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sz="2400"/>
            </a:p>
          </p:txBody>
        </p:sp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075B0759-EBD3-DDEE-0474-F3704D63F9F3}"/>
              </a:ext>
            </a:extLst>
          </p:cNvPr>
          <p:cNvGrpSpPr/>
          <p:nvPr/>
        </p:nvGrpSpPr>
        <p:grpSpPr>
          <a:xfrm rot="20713492">
            <a:off x="2559876" y="3749076"/>
            <a:ext cx="851190" cy="426611"/>
            <a:chOff x="1754698" y="3544944"/>
            <a:chExt cx="1185091" cy="593960"/>
          </a:xfrm>
        </p:grpSpPr>
        <p:sp>
          <p:nvSpPr>
            <p:cNvPr id="57" name="Flèche : pentagone 56">
              <a:extLst>
                <a:ext uri="{FF2B5EF4-FFF2-40B4-BE49-F238E27FC236}">
                  <a16:creationId xmlns:a16="http://schemas.microsoft.com/office/drawing/2014/main" id="{370E821C-8FC8-8DB6-30A7-D8F0F3B305B1}"/>
                </a:ext>
              </a:extLst>
            </p:cNvPr>
            <p:cNvSpPr/>
            <p:nvPr/>
          </p:nvSpPr>
          <p:spPr>
            <a:xfrm>
              <a:off x="1754698" y="3544944"/>
              <a:ext cx="1185091" cy="593960"/>
            </a:xfrm>
            <a:prstGeom prst="homePlat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fr-FR" sz="2400" dirty="0">
                  <a:solidFill>
                    <a:srgbClr val="002060"/>
                  </a:solidFill>
                </a:rPr>
                <a:t>1,2€ </a:t>
              </a:r>
            </a:p>
          </p:txBody>
        </p:sp>
        <p:sp>
          <p:nvSpPr>
            <p:cNvPr id="58" name="Ellipse 57">
              <a:extLst>
                <a:ext uri="{FF2B5EF4-FFF2-40B4-BE49-F238E27FC236}">
                  <a16:creationId xmlns:a16="http://schemas.microsoft.com/office/drawing/2014/main" id="{44A529FC-07E2-BEE9-786D-CC9963997F5B}"/>
                </a:ext>
              </a:extLst>
            </p:cNvPr>
            <p:cNvSpPr/>
            <p:nvPr/>
          </p:nvSpPr>
          <p:spPr>
            <a:xfrm>
              <a:off x="2597944" y="3786188"/>
              <a:ext cx="164426" cy="1644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sz="2400"/>
            </a:p>
          </p:txBody>
        </p:sp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73867433-C215-E8B2-F9F0-BE199E65EC3F}"/>
              </a:ext>
            </a:extLst>
          </p:cNvPr>
          <p:cNvGrpSpPr/>
          <p:nvPr/>
        </p:nvGrpSpPr>
        <p:grpSpPr>
          <a:xfrm rot="20713492">
            <a:off x="4856581" y="3172664"/>
            <a:ext cx="851190" cy="426611"/>
            <a:chOff x="1754698" y="3544944"/>
            <a:chExt cx="1185091" cy="593960"/>
          </a:xfrm>
        </p:grpSpPr>
        <p:sp>
          <p:nvSpPr>
            <p:cNvPr id="60" name="Flèche : pentagone 59">
              <a:extLst>
                <a:ext uri="{FF2B5EF4-FFF2-40B4-BE49-F238E27FC236}">
                  <a16:creationId xmlns:a16="http://schemas.microsoft.com/office/drawing/2014/main" id="{C001A534-C364-22D8-75FB-D71BB4B93383}"/>
                </a:ext>
              </a:extLst>
            </p:cNvPr>
            <p:cNvSpPr/>
            <p:nvPr/>
          </p:nvSpPr>
          <p:spPr>
            <a:xfrm>
              <a:off x="1754698" y="3544944"/>
              <a:ext cx="1185091" cy="593960"/>
            </a:xfrm>
            <a:prstGeom prst="homePlat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fr-FR" sz="2400" dirty="0">
                  <a:solidFill>
                    <a:srgbClr val="002060"/>
                  </a:solidFill>
                </a:rPr>
                <a:t>0,6€ </a:t>
              </a:r>
            </a:p>
          </p:txBody>
        </p:sp>
        <p:sp>
          <p:nvSpPr>
            <p:cNvPr id="61" name="Ellipse 60">
              <a:extLst>
                <a:ext uri="{FF2B5EF4-FFF2-40B4-BE49-F238E27FC236}">
                  <a16:creationId xmlns:a16="http://schemas.microsoft.com/office/drawing/2014/main" id="{6E006E48-4FF8-CB2D-0743-B9FEC81B4CC0}"/>
                </a:ext>
              </a:extLst>
            </p:cNvPr>
            <p:cNvSpPr/>
            <p:nvPr/>
          </p:nvSpPr>
          <p:spPr>
            <a:xfrm>
              <a:off x="2597944" y="3786188"/>
              <a:ext cx="164426" cy="1644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sz="2400"/>
            </a:p>
          </p:txBody>
        </p:sp>
      </p:grpSp>
      <p:grpSp>
        <p:nvGrpSpPr>
          <p:cNvPr id="62" name="Groupe 61">
            <a:extLst>
              <a:ext uri="{FF2B5EF4-FFF2-40B4-BE49-F238E27FC236}">
                <a16:creationId xmlns:a16="http://schemas.microsoft.com/office/drawing/2014/main" id="{E05CAA73-CCE0-0E15-EF10-976C8B94A579}"/>
              </a:ext>
            </a:extLst>
          </p:cNvPr>
          <p:cNvGrpSpPr/>
          <p:nvPr/>
        </p:nvGrpSpPr>
        <p:grpSpPr>
          <a:xfrm rot="20713492">
            <a:off x="4749402" y="5398153"/>
            <a:ext cx="851190" cy="426611"/>
            <a:chOff x="1754698" y="3544944"/>
            <a:chExt cx="1185091" cy="593960"/>
          </a:xfrm>
        </p:grpSpPr>
        <p:sp>
          <p:nvSpPr>
            <p:cNvPr id="63" name="Flèche : pentagone 62">
              <a:extLst>
                <a:ext uri="{FF2B5EF4-FFF2-40B4-BE49-F238E27FC236}">
                  <a16:creationId xmlns:a16="http://schemas.microsoft.com/office/drawing/2014/main" id="{27CCD532-87B5-E7EA-F3CE-2A504227E0F1}"/>
                </a:ext>
              </a:extLst>
            </p:cNvPr>
            <p:cNvSpPr/>
            <p:nvPr/>
          </p:nvSpPr>
          <p:spPr>
            <a:xfrm>
              <a:off x="1754698" y="3544944"/>
              <a:ext cx="1185091" cy="593960"/>
            </a:xfrm>
            <a:prstGeom prst="homePlat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fr-FR" sz="2400" dirty="0">
                  <a:solidFill>
                    <a:srgbClr val="002060"/>
                  </a:solidFill>
                </a:rPr>
                <a:t>0,3€ </a:t>
              </a:r>
            </a:p>
          </p:txBody>
        </p:sp>
        <p:sp>
          <p:nvSpPr>
            <p:cNvPr id="64" name="Ellipse 63">
              <a:extLst>
                <a:ext uri="{FF2B5EF4-FFF2-40B4-BE49-F238E27FC236}">
                  <a16:creationId xmlns:a16="http://schemas.microsoft.com/office/drawing/2014/main" id="{88DDF877-B3B7-668A-79DF-CC7512E45F97}"/>
                </a:ext>
              </a:extLst>
            </p:cNvPr>
            <p:cNvSpPr/>
            <p:nvPr/>
          </p:nvSpPr>
          <p:spPr>
            <a:xfrm>
              <a:off x="2597944" y="3786188"/>
              <a:ext cx="164426" cy="1644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sz="2400"/>
            </a:p>
          </p:txBody>
        </p:sp>
      </p:grpSp>
      <p:grpSp>
        <p:nvGrpSpPr>
          <p:cNvPr id="65" name="Groupe 64">
            <a:extLst>
              <a:ext uri="{FF2B5EF4-FFF2-40B4-BE49-F238E27FC236}">
                <a16:creationId xmlns:a16="http://schemas.microsoft.com/office/drawing/2014/main" id="{20C75754-6BE5-C7F2-B8EE-9D6756059DB8}"/>
              </a:ext>
            </a:extLst>
          </p:cNvPr>
          <p:cNvGrpSpPr/>
          <p:nvPr/>
        </p:nvGrpSpPr>
        <p:grpSpPr>
          <a:xfrm rot="20713492">
            <a:off x="4910480" y="1600825"/>
            <a:ext cx="851190" cy="426611"/>
            <a:chOff x="1754698" y="3544944"/>
            <a:chExt cx="1185091" cy="593960"/>
          </a:xfrm>
        </p:grpSpPr>
        <p:sp>
          <p:nvSpPr>
            <p:cNvPr id="66" name="Flèche : pentagone 65">
              <a:extLst>
                <a:ext uri="{FF2B5EF4-FFF2-40B4-BE49-F238E27FC236}">
                  <a16:creationId xmlns:a16="http://schemas.microsoft.com/office/drawing/2014/main" id="{08127B3D-CF1E-4C21-FBFE-71B53B3F9D0A}"/>
                </a:ext>
              </a:extLst>
            </p:cNvPr>
            <p:cNvSpPr/>
            <p:nvPr/>
          </p:nvSpPr>
          <p:spPr>
            <a:xfrm>
              <a:off x="1754698" y="3544944"/>
              <a:ext cx="1185091" cy="593960"/>
            </a:xfrm>
            <a:prstGeom prst="homePlat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fr-FR" sz="2400" dirty="0">
                  <a:solidFill>
                    <a:srgbClr val="002060"/>
                  </a:solidFill>
                </a:rPr>
                <a:t>1,3€ </a:t>
              </a:r>
            </a:p>
          </p:txBody>
        </p:sp>
        <p:sp>
          <p:nvSpPr>
            <p:cNvPr id="67" name="Ellipse 66">
              <a:extLst>
                <a:ext uri="{FF2B5EF4-FFF2-40B4-BE49-F238E27FC236}">
                  <a16:creationId xmlns:a16="http://schemas.microsoft.com/office/drawing/2014/main" id="{D9000394-15E2-183B-73C9-88FCF619CD27}"/>
                </a:ext>
              </a:extLst>
            </p:cNvPr>
            <p:cNvSpPr/>
            <p:nvPr/>
          </p:nvSpPr>
          <p:spPr>
            <a:xfrm>
              <a:off x="2597944" y="3786188"/>
              <a:ext cx="164426" cy="1644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sz="2400"/>
            </a:p>
          </p:txBody>
        </p:sp>
      </p:grpSp>
      <p:grpSp>
        <p:nvGrpSpPr>
          <p:cNvPr id="68" name="Groupe 67">
            <a:extLst>
              <a:ext uri="{FF2B5EF4-FFF2-40B4-BE49-F238E27FC236}">
                <a16:creationId xmlns:a16="http://schemas.microsoft.com/office/drawing/2014/main" id="{5298B1C4-5961-D829-1906-2C30281C410D}"/>
              </a:ext>
            </a:extLst>
          </p:cNvPr>
          <p:cNvGrpSpPr/>
          <p:nvPr/>
        </p:nvGrpSpPr>
        <p:grpSpPr>
          <a:xfrm rot="20713492">
            <a:off x="6912937" y="3343411"/>
            <a:ext cx="851190" cy="426611"/>
            <a:chOff x="1754698" y="3544944"/>
            <a:chExt cx="1185091" cy="593960"/>
          </a:xfrm>
        </p:grpSpPr>
        <p:sp>
          <p:nvSpPr>
            <p:cNvPr id="69" name="Flèche : pentagone 68">
              <a:extLst>
                <a:ext uri="{FF2B5EF4-FFF2-40B4-BE49-F238E27FC236}">
                  <a16:creationId xmlns:a16="http://schemas.microsoft.com/office/drawing/2014/main" id="{D54BB10B-0429-E803-8753-50826006EFA9}"/>
                </a:ext>
              </a:extLst>
            </p:cNvPr>
            <p:cNvSpPr/>
            <p:nvPr/>
          </p:nvSpPr>
          <p:spPr>
            <a:xfrm>
              <a:off x="1754698" y="3544944"/>
              <a:ext cx="1185091" cy="593960"/>
            </a:xfrm>
            <a:prstGeom prst="homePlat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fr-FR" sz="2400" dirty="0">
                  <a:solidFill>
                    <a:srgbClr val="002060"/>
                  </a:solidFill>
                </a:rPr>
                <a:t>0,5€ </a:t>
              </a:r>
            </a:p>
          </p:txBody>
        </p:sp>
        <p:sp>
          <p:nvSpPr>
            <p:cNvPr id="70" name="Ellipse 69">
              <a:extLst>
                <a:ext uri="{FF2B5EF4-FFF2-40B4-BE49-F238E27FC236}">
                  <a16:creationId xmlns:a16="http://schemas.microsoft.com/office/drawing/2014/main" id="{836554DA-8E68-F41D-0DBA-EB93512F3424}"/>
                </a:ext>
              </a:extLst>
            </p:cNvPr>
            <p:cNvSpPr/>
            <p:nvPr/>
          </p:nvSpPr>
          <p:spPr>
            <a:xfrm>
              <a:off x="2597944" y="3786188"/>
              <a:ext cx="164426" cy="1644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fr-FR" sz="2400"/>
            </a:p>
          </p:txBody>
        </p:sp>
      </p:grpSp>
      <p:sp>
        <p:nvSpPr>
          <p:cNvPr id="71" name="Flèche : pentagone 70">
            <a:extLst>
              <a:ext uri="{FF2B5EF4-FFF2-40B4-BE49-F238E27FC236}">
                <a16:creationId xmlns:a16="http://schemas.microsoft.com/office/drawing/2014/main" id="{1F772110-CFED-CD19-44BA-894279597466}"/>
              </a:ext>
            </a:extLst>
          </p:cNvPr>
          <p:cNvSpPr/>
          <p:nvPr/>
        </p:nvSpPr>
        <p:spPr>
          <a:xfrm rot="20713492">
            <a:off x="6827247" y="1418882"/>
            <a:ext cx="851190" cy="426611"/>
          </a:xfrm>
          <a:prstGeom prst="homePlat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fr-FR" sz="2400" dirty="0">
                <a:solidFill>
                  <a:srgbClr val="002060"/>
                </a:solidFill>
              </a:rPr>
              <a:t>0,9€ 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62E5F774-C3C5-F38F-1DC1-46465C8124AE}"/>
              </a:ext>
            </a:extLst>
          </p:cNvPr>
          <p:cNvSpPr/>
          <p:nvPr/>
        </p:nvSpPr>
        <p:spPr>
          <a:xfrm>
            <a:off x="283663" y="476701"/>
            <a:ext cx="2081311" cy="2024779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7602E95-2A37-A6FF-6DB0-26A512ACAFA2}"/>
              </a:ext>
            </a:extLst>
          </p:cNvPr>
          <p:cNvSpPr/>
          <p:nvPr/>
        </p:nvSpPr>
        <p:spPr>
          <a:xfrm>
            <a:off x="280113" y="2496327"/>
            <a:ext cx="2081311" cy="2024779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1A13140C-CA8D-FB46-BF2B-42C8C12BA20A}"/>
              </a:ext>
            </a:extLst>
          </p:cNvPr>
          <p:cNvSpPr/>
          <p:nvPr/>
        </p:nvSpPr>
        <p:spPr>
          <a:xfrm>
            <a:off x="273133" y="4526647"/>
            <a:ext cx="2081311" cy="2024779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BFBB99C-2643-9444-D59F-434065FB09CC}"/>
              </a:ext>
            </a:extLst>
          </p:cNvPr>
          <p:cNvSpPr/>
          <p:nvPr/>
        </p:nvSpPr>
        <p:spPr>
          <a:xfrm>
            <a:off x="2368404" y="476701"/>
            <a:ext cx="2081311" cy="2024779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5CD51D9E-9893-9529-87A0-6A82583D5C1B}"/>
              </a:ext>
            </a:extLst>
          </p:cNvPr>
          <p:cNvSpPr/>
          <p:nvPr/>
        </p:nvSpPr>
        <p:spPr>
          <a:xfrm>
            <a:off x="4449715" y="486950"/>
            <a:ext cx="2081311" cy="2024779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415FCC9A-CC13-BD38-AE81-37AA62B8D0C6}"/>
              </a:ext>
            </a:extLst>
          </p:cNvPr>
          <p:cNvSpPr/>
          <p:nvPr/>
        </p:nvSpPr>
        <p:spPr>
          <a:xfrm>
            <a:off x="6534456" y="486950"/>
            <a:ext cx="2081311" cy="2024779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D375690F-DEA4-2DA3-F63F-4DD47419CA53}"/>
              </a:ext>
            </a:extLst>
          </p:cNvPr>
          <p:cNvSpPr/>
          <p:nvPr/>
        </p:nvSpPr>
        <p:spPr>
          <a:xfrm>
            <a:off x="2368404" y="2501480"/>
            <a:ext cx="2081311" cy="2024779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4D679540-14FC-763C-14D5-CF2039FEAEFB}"/>
              </a:ext>
            </a:extLst>
          </p:cNvPr>
          <p:cNvSpPr/>
          <p:nvPr/>
        </p:nvSpPr>
        <p:spPr>
          <a:xfrm>
            <a:off x="4449715" y="2511729"/>
            <a:ext cx="2081311" cy="2024779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AA9BDC8-EA86-EE15-C4B0-0A911CBEA201}"/>
              </a:ext>
            </a:extLst>
          </p:cNvPr>
          <p:cNvSpPr/>
          <p:nvPr/>
        </p:nvSpPr>
        <p:spPr>
          <a:xfrm>
            <a:off x="6534456" y="2511729"/>
            <a:ext cx="2081311" cy="2024779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54B1223F-0828-341E-0032-670F9C4242C3}"/>
              </a:ext>
            </a:extLst>
          </p:cNvPr>
          <p:cNvSpPr/>
          <p:nvPr/>
        </p:nvSpPr>
        <p:spPr>
          <a:xfrm>
            <a:off x="2368404" y="4517588"/>
            <a:ext cx="2081311" cy="2024779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9E979ED8-DDAF-5083-22E0-91091745EFD1}"/>
              </a:ext>
            </a:extLst>
          </p:cNvPr>
          <p:cNvSpPr/>
          <p:nvPr/>
        </p:nvSpPr>
        <p:spPr>
          <a:xfrm>
            <a:off x="4449715" y="4527837"/>
            <a:ext cx="2081311" cy="2024779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F52DE2B0-A8FA-E06F-6ADC-F15E5496D337}"/>
              </a:ext>
            </a:extLst>
          </p:cNvPr>
          <p:cNvSpPr/>
          <p:nvPr/>
        </p:nvSpPr>
        <p:spPr>
          <a:xfrm>
            <a:off x="6534456" y="4527837"/>
            <a:ext cx="2081311" cy="2024779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20</Words>
  <Application>Microsoft Office PowerPoint</Application>
  <PresentationFormat>Affichage à l'écran 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76</cp:revision>
  <dcterms:created xsi:type="dcterms:W3CDTF">2023-02-07T14:55:57Z</dcterms:created>
  <dcterms:modified xsi:type="dcterms:W3CDTF">2026-02-17T07:26:29Z</dcterms:modified>
</cp:coreProperties>
</file>