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77" r:id="rId2"/>
    <p:sldId id="274" r:id="rId3"/>
    <p:sldId id="278" r:id="rId4"/>
    <p:sldId id="279" r:id="rId5"/>
    <p:sldId id="280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BD155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42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824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103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0AE3E4-DAD1-AAFC-9690-BFCCE3CC3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9086422-6EB8-8923-3029-F2622CE60B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7840A61-F6A7-4728-2F16-6B86C1E28B78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14847CC-2EDE-B649-9CFD-8A235085E86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3A127A7F-D636-DFB0-7DC1-51FB6B4CB87C}"/>
                </a:ext>
              </a:extLst>
            </p:cNvPr>
            <p:cNvSpPr txBox="1"/>
            <p:nvPr/>
          </p:nvSpPr>
          <p:spPr>
            <a:xfrm>
              <a:off x="2063749" y="3009900"/>
              <a:ext cx="558527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résous des problèmes d’optimisation.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C5D48AC3-9D0D-5DC5-FDAA-CFB541CE01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4730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Résous le problème.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31529" y="7742997"/>
            <a:ext cx="771847" cy="367849"/>
          </a:xfrm>
        </p:spPr>
        <p:txBody>
          <a:bodyPr/>
          <a:lstStyle/>
          <a:p>
            <a:endParaRPr lang="fr-FR"/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D5643208-C519-B9A0-E4A0-564AC73280B8}"/>
              </a:ext>
            </a:extLst>
          </p:cNvPr>
          <p:cNvSpPr txBox="1"/>
          <p:nvPr/>
        </p:nvSpPr>
        <p:spPr>
          <a:xfrm>
            <a:off x="709945" y="1210427"/>
            <a:ext cx="7658331" cy="26776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fr-FR" sz="2400" dirty="0"/>
              <a:t>Un livreur doit transporter des caisses. Son camion ne peut pas porter plus de </a:t>
            </a:r>
            <a:r>
              <a:rPr lang="fr-FR" sz="2400" b="1" dirty="0"/>
              <a:t>500 kg</a:t>
            </a:r>
            <a:r>
              <a:rPr lang="fr-FR" sz="2400" dirty="0"/>
              <a:t> par voyage. Il a 3 types de caisses :</a:t>
            </a:r>
          </a:p>
          <a:p>
            <a:r>
              <a:rPr lang="fr-FR" sz="2400" dirty="0"/>
              <a:t>&gt; Caisses A : 120 kg</a:t>
            </a:r>
          </a:p>
          <a:p>
            <a:r>
              <a:rPr lang="fr-FR" sz="2400" dirty="0"/>
              <a:t>&gt; Caisses B : 150 kg</a:t>
            </a:r>
          </a:p>
          <a:p>
            <a:r>
              <a:rPr lang="fr-FR" sz="2400" dirty="0"/>
              <a:t>&gt; Caisses C : 80 kg </a:t>
            </a:r>
          </a:p>
          <a:p>
            <a:r>
              <a:rPr lang="fr-FR" sz="2400" b="1" dirty="0"/>
              <a:t>Quelle est la combinaison qui permet de s'approcher le plus possible des 500 kg sans jamais les dépasser ? </a:t>
            </a:r>
            <a:endParaRPr lang="fr-FR" sz="24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06538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31529" y="7742997"/>
            <a:ext cx="771847" cy="367849"/>
          </a:xfrm>
        </p:spPr>
        <p:txBody>
          <a:bodyPr/>
          <a:lstStyle/>
          <a:p>
            <a:endParaRPr lang="fr-FR"/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D5643208-C519-B9A0-E4A0-564AC73280B8}"/>
              </a:ext>
            </a:extLst>
          </p:cNvPr>
          <p:cNvSpPr txBox="1"/>
          <p:nvPr/>
        </p:nvSpPr>
        <p:spPr>
          <a:xfrm>
            <a:off x="709945" y="1210427"/>
            <a:ext cx="7658331" cy="26776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fr-FR" sz="2400" dirty="0"/>
              <a:t>Un livreur doit transporter des caisses. Son camion ne peut pas porter plus de </a:t>
            </a:r>
            <a:r>
              <a:rPr lang="fr-FR" sz="2400" b="1" dirty="0"/>
              <a:t>500 kg</a:t>
            </a:r>
            <a:r>
              <a:rPr lang="fr-FR" sz="2400" dirty="0"/>
              <a:t> par voyage. Il a 3 types de caisses :</a:t>
            </a:r>
          </a:p>
          <a:p>
            <a:r>
              <a:rPr lang="fr-FR" sz="2400" dirty="0"/>
              <a:t>&gt; Caisses A : 120 kg</a:t>
            </a:r>
          </a:p>
          <a:p>
            <a:r>
              <a:rPr lang="fr-FR" sz="2400" dirty="0"/>
              <a:t>&gt; Caisses B : 150 kg</a:t>
            </a:r>
          </a:p>
          <a:p>
            <a:r>
              <a:rPr lang="fr-FR" sz="2400" dirty="0"/>
              <a:t>&gt; Caisses C : 80 kg </a:t>
            </a:r>
          </a:p>
          <a:p>
            <a:r>
              <a:rPr lang="fr-FR" sz="2400" b="1" dirty="0"/>
              <a:t>Quelle est la combinaison qui permet de s'approcher le plus possible des 500 kg sans jamais les dépasser ? </a:t>
            </a:r>
            <a:endParaRPr lang="fr-FR" sz="2400" dirty="0">
              <a:effectLst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92CEB42F-8F29-89BE-87A4-5E894CFAF10D}"/>
              </a:ext>
            </a:extLst>
          </p:cNvPr>
          <p:cNvSpPr txBox="1"/>
          <p:nvPr/>
        </p:nvSpPr>
        <p:spPr>
          <a:xfrm>
            <a:off x="709945" y="4365068"/>
            <a:ext cx="765833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00B050"/>
                </a:solidFill>
              </a:rPr>
              <a:t>La meilleure combinaison est :</a:t>
            </a:r>
          </a:p>
          <a:p>
            <a:r>
              <a:rPr lang="fr-FR" sz="2400" dirty="0">
                <a:solidFill>
                  <a:srgbClr val="00B050"/>
                </a:solidFill>
                <a:effectLst/>
              </a:rPr>
              <a:t>6 caisses C car 6 × 80 = 480</a:t>
            </a:r>
          </a:p>
        </p:txBody>
      </p:sp>
    </p:spTree>
    <p:extLst>
      <p:ext uri="{BB962C8B-B14F-4D97-AF65-F5344CB8AC3E}">
        <p14:creationId xmlns:p14="http://schemas.microsoft.com/office/powerpoint/2010/main" val="1235680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Résous le problème avec la contrainte.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31529" y="7742997"/>
            <a:ext cx="771847" cy="367849"/>
          </a:xfrm>
        </p:spPr>
        <p:txBody>
          <a:bodyPr/>
          <a:lstStyle/>
          <a:p>
            <a:endParaRPr lang="fr-FR"/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D5643208-C519-B9A0-E4A0-564AC73280B8}"/>
              </a:ext>
            </a:extLst>
          </p:cNvPr>
          <p:cNvSpPr txBox="1"/>
          <p:nvPr/>
        </p:nvSpPr>
        <p:spPr>
          <a:xfrm>
            <a:off x="714279" y="1141089"/>
            <a:ext cx="7792675" cy="30469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fr-FR" sz="2400" dirty="0"/>
              <a:t>Un livreur doit transporter des caisses. Son camion ne peut pas porter plus de </a:t>
            </a:r>
            <a:r>
              <a:rPr lang="fr-FR" sz="2400" b="1" dirty="0"/>
              <a:t>500 kg</a:t>
            </a:r>
            <a:r>
              <a:rPr lang="fr-FR" sz="2400" dirty="0"/>
              <a:t> par voyage. Il a 3 types de caisses :</a:t>
            </a:r>
          </a:p>
          <a:p>
            <a:r>
              <a:rPr lang="fr-FR" sz="2400" dirty="0"/>
              <a:t>&gt; Caisses A : 120 kg</a:t>
            </a:r>
          </a:p>
          <a:p>
            <a:r>
              <a:rPr lang="fr-FR" sz="2400" dirty="0"/>
              <a:t>&gt; Caisses B : 150 kg</a:t>
            </a:r>
          </a:p>
          <a:p>
            <a:r>
              <a:rPr lang="fr-FR" sz="2400" dirty="0"/>
              <a:t>&gt; Caisses C : 80 kg </a:t>
            </a:r>
          </a:p>
          <a:p>
            <a:r>
              <a:rPr lang="fr-FR" sz="2400" b="1" dirty="0"/>
              <a:t>Quelle est la combinaison qui permet de s'approcher le plus possible des 500 kg sans jamais les dépasser </a:t>
            </a:r>
            <a:r>
              <a:rPr lang="fr-FR" sz="2400" b="1" dirty="0">
                <a:solidFill>
                  <a:srgbClr val="C00000"/>
                </a:solidFill>
              </a:rPr>
              <a:t>en sachant qu’il doit prendre au moins une caisse de chaque sorte </a:t>
            </a:r>
            <a:r>
              <a:rPr lang="fr-FR" sz="2400" b="1" dirty="0"/>
              <a:t>? </a:t>
            </a:r>
            <a:endParaRPr lang="fr-FR" sz="24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415265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254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31529" y="7742997"/>
            <a:ext cx="771847" cy="367849"/>
          </a:xfrm>
        </p:spPr>
        <p:txBody>
          <a:bodyPr/>
          <a:lstStyle/>
          <a:p>
            <a:endParaRPr lang="fr-FR"/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D5643208-C519-B9A0-E4A0-564AC73280B8}"/>
              </a:ext>
            </a:extLst>
          </p:cNvPr>
          <p:cNvSpPr txBox="1"/>
          <p:nvPr/>
        </p:nvSpPr>
        <p:spPr>
          <a:xfrm>
            <a:off x="714279" y="1141089"/>
            <a:ext cx="7792675" cy="30469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fr-FR" sz="2400" dirty="0"/>
              <a:t>Un livreur doit transporter des caisses. Son camion ne peut pas porter plus de </a:t>
            </a:r>
            <a:r>
              <a:rPr lang="fr-FR" sz="2400" b="1" dirty="0"/>
              <a:t>500 kg</a:t>
            </a:r>
            <a:r>
              <a:rPr lang="fr-FR" sz="2400" dirty="0"/>
              <a:t> par voyage. Il a 3 types de caisses :</a:t>
            </a:r>
          </a:p>
          <a:p>
            <a:r>
              <a:rPr lang="fr-FR" sz="2400" dirty="0"/>
              <a:t>&gt; Caisses A : 120 kg</a:t>
            </a:r>
          </a:p>
          <a:p>
            <a:r>
              <a:rPr lang="fr-FR" sz="2400" dirty="0"/>
              <a:t>&gt; Caisses B : 150 kg</a:t>
            </a:r>
          </a:p>
          <a:p>
            <a:r>
              <a:rPr lang="fr-FR" sz="2400" dirty="0"/>
              <a:t>&gt; Caisses C : 80 kg </a:t>
            </a:r>
          </a:p>
          <a:p>
            <a:r>
              <a:rPr lang="fr-FR" sz="2400" b="1" dirty="0"/>
              <a:t>Quelle est la combinaison qui permet de s'approcher le plus possible des 500 kg sans jamais les dépasser </a:t>
            </a:r>
            <a:r>
              <a:rPr lang="fr-FR" sz="2400" b="1" dirty="0">
                <a:solidFill>
                  <a:srgbClr val="C00000"/>
                </a:solidFill>
              </a:rPr>
              <a:t>en sachant qu’il doit prendre au moins une caisse de chaque sorte </a:t>
            </a:r>
            <a:r>
              <a:rPr lang="fr-FR" sz="2400" b="1" dirty="0"/>
              <a:t>? </a:t>
            </a:r>
            <a:endParaRPr lang="fr-FR" sz="2400" dirty="0">
              <a:effectLst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934AA6F-5016-CD8F-1E23-991746AC9CB3}"/>
              </a:ext>
            </a:extLst>
          </p:cNvPr>
          <p:cNvSpPr txBox="1"/>
          <p:nvPr/>
        </p:nvSpPr>
        <p:spPr>
          <a:xfrm>
            <a:off x="709945" y="4365068"/>
            <a:ext cx="765833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00B050"/>
                </a:solidFill>
              </a:rPr>
              <a:t>Il doit prendre une caisse de chaque :</a:t>
            </a:r>
          </a:p>
          <a:p>
            <a:r>
              <a:rPr lang="fr-FR" sz="2400" dirty="0">
                <a:solidFill>
                  <a:srgbClr val="00B050"/>
                </a:solidFill>
              </a:rPr>
              <a:t>Caisse A + Caisse B + Caisse C = 120+150+80 = 350 kg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6BA973C-FB69-9621-38F8-18E3E2CF142A}"/>
              </a:ext>
            </a:extLst>
          </p:cNvPr>
          <p:cNvSpPr txBox="1"/>
          <p:nvPr/>
        </p:nvSpPr>
        <p:spPr>
          <a:xfrm>
            <a:off x="620254" y="5301412"/>
            <a:ext cx="765833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00B050"/>
                </a:solidFill>
              </a:rPr>
              <a:t>Il reste 150 kg à prendre. </a:t>
            </a:r>
          </a:p>
          <a:p>
            <a:r>
              <a:rPr lang="fr-FR" sz="2400" dirty="0">
                <a:solidFill>
                  <a:srgbClr val="00B050"/>
                </a:solidFill>
              </a:rPr>
              <a:t>Si je prends une caisse B, alors j’atteins le total de 500 kg. </a:t>
            </a:r>
          </a:p>
        </p:txBody>
      </p:sp>
    </p:spTree>
    <p:extLst>
      <p:ext uri="{BB962C8B-B14F-4D97-AF65-F5344CB8AC3E}">
        <p14:creationId xmlns:p14="http://schemas.microsoft.com/office/powerpoint/2010/main" val="2054614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3" grpId="0"/>
      <p:bldP spid="4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356</Words>
  <Application>Microsoft Office PowerPoint</Application>
  <PresentationFormat>Affichage à l'écran (4:3)</PresentationFormat>
  <Paragraphs>31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Résous le problème. </vt:lpstr>
      <vt:lpstr>Correction</vt:lpstr>
      <vt:lpstr>Résous le problème avec la contrainte.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77</cp:revision>
  <dcterms:created xsi:type="dcterms:W3CDTF">2023-02-07T14:55:57Z</dcterms:created>
  <dcterms:modified xsi:type="dcterms:W3CDTF">2026-02-18T09:54:11Z</dcterms:modified>
</cp:coreProperties>
</file>