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38" r:id="rId2"/>
    <p:sldId id="30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9933"/>
    <a:srgbClr val="4472C4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96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reproduire une figure complexe.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Reproduis la figure suivante.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87F212C-C104-DB0F-C267-5DAF2C503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A921521A-CA8F-CBA9-91E4-869BF0D5A9D2}"/>
              </a:ext>
            </a:extLst>
          </p:cNvPr>
          <p:cNvSpPr/>
          <p:nvPr/>
        </p:nvSpPr>
        <p:spPr>
          <a:xfrm>
            <a:off x="1503707" y="974194"/>
            <a:ext cx="2791008" cy="27910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5FAA2B4-32B1-34AD-540D-83D9CA82FDBB}"/>
              </a:ext>
            </a:extLst>
          </p:cNvPr>
          <p:cNvCxnSpPr/>
          <p:nvPr/>
        </p:nvCxnSpPr>
        <p:spPr>
          <a:xfrm flipV="1">
            <a:off x="624045" y="4615336"/>
            <a:ext cx="715485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4AC826B-DADD-74F4-DD92-8794E481C192}"/>
              </a:ext>
            </a:extLst>
          </p:cNvPr>
          <p:cNvCxnSpPr>
            <a:cxnSpLocks/>
          </p:cNvCxnSpPr>
          <p:nvPr/>
        </p:nvCxnSpPr>
        <p:spPr>
          <a:xfrm>
            <a:off x="2899211" y="1850468"/>
            <a:ext cx="0" cy="4117689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A1A4040B-F27B-ECAB-D50C-1F7FBB80164A}"/>
              </a:ext>
            </a:extLst>
          </p:cNvPr>
          <p:cNvSpPr/>
          <p:nvPr/>
        </p:nvSpPr>
        <p:spPr>
          <a:xfrm>
            <a:off x="2899211" y="4437066"/>
            <a:ext cx="178000" cy="16509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88A2FEF-BC77-16B0-BD76-6AB10892AEFA}"/>
              </a:ext>
            </a:extLst>
          </p:cNvPr>
          <p:cNvGrpSpPr/>
          <p:nvPr/>
        </p:nvGrpSpPr>
        <p:grpSpPr>
          <a:xfrm>
            <a:off x="2581267" y="4234654"/>
            <a:ext cx="449043" cy="512770"/>
            <a:chOff x="5111781" y="1699141"/>
            <a:chExt cx="449043" cy="512770"/>
          </a:xfrm>
        </p:grpSpPr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9886C1BA-8194-0F07-A63B-8162005EA01D}"/>
                </a:ext>
              </a:extLst>
            </p:cNvPr>
            <p:cNvSpPr/>
            <p:nvPr/>
          </p:nvSpPr>
          <p:spPr>
            <a:xfrm>
              <a:off x="5305308" y="1964594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2F3D95CA-C016-FF7B-0419-FE69B75F89C2}"/>
                </a:ext>
              </a:extLst>
            </p:cNvPr>
            <p:cNvSpPr txBox="1"/>
            <p:nvPr/>
          </p:nvSpPr>
          <p:spPr>
            <a:xfrm>
              <a:off x="5111781" y="1699141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A35FF5C8-58D2-99DD-1946-0BD595CEC042}"/>
              </a:ext>
            </a:extLst>
          </p:cNvPr>
          <p:cNvGrpSpPr/>
          <p:nvPr/>
        </p:nvGrpSpPr>
        <p:grpSpPr>
          <a:xfrm>
            <a:off x="2581267" y="2000366"/>
            <a:ext cx="449043" cy="512770"/>
            <a:chOff x="5111781" y="1699141"/>
            <a:chExt cx="449043" cy="512770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1A11C475-21F9-C616-0F53-B0B8E8D39A84}"/>
                </a:ext>
              </a:extLst>
            </p:cNvPr>
            <p:cNvSpPr/>
            <p:nvPr/>
          </p:nvSpPr>
          <p:spPr>
            <a:xfrm>
              <a:off x="5305308" y="1964594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26489584-CEEA-A5D9-7F61-6C3FD6F74967}"/>
                </a:ext>
              </a:extLst>
            </p:cNvPr>
            <p:cNvSpPr txBox="1"/>
            <p:nvPr/>
          </p:nvSpPr>
          <p:spPr>
            <a:xfrm>
              <a:off x="5111781" y="1699141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sp>
        <p:nvSpPr>
          <p:cNvPr id="18" name="Titre 1">
            <a:extLst>
              <a:ext uri="{FF2B5EF4-FFF2-40B4-BE49-F238E27FC236}">
                <a16:creationId xmlns:a16="http://schemas.microsoft.com/office/drawing/2014/main" id="{776E6E60-DF7A-8261-A1B1-FD1C62DFD05A}"/>
              </a:ext>
            </a:extLst>
          </p:cNvPr>
          <p:cNvSpPr txBox="1">
            <a:spLocks/>
          </p:cNvSpPr>
          <p:nvPr/>
        </p:nvSpPr>
        <p:spPr>
          <a:xfrm>
            <a:off x="2988211" y="5455753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400" dirty="0"/>
              <a:t>AB = 6 cm</a:t>
            </a:r>
          </a:p>
          <a:p>
            <a:r>
              <a:rPr lang="fr-FR" sz="2400" dirty="0"/>
              <a:t>AC = 9 cm</a:t>
            </a:r>
          </a:p>
          <a:p>
            <a:r>
              <a:rPr lang="fr-FR" sz="2400" dirty="0"/>
              <a:t>Cercle centre B, rayon 4 cm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FCE3307-E1AF-7957-0C1E-4F2EEBA65453}"/>
              </a:ext>
            </a:extLst>
          </p:cNvPr>
          <p:cNvGrpSpPr/>
          <p:nvPr/>
        </p:nvGrpSpPr>
        <p:grpSpPr>
          <a:xfrm>
            <a:off x="6681622" y="4234654"/>
            <a:ext cx="449043" cy="512770"/>
            <a:chOff x="5111781" y="1699141"/>
            <a:chExt cx="449043" cy="512770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BFECEA74-461A-A480-ED5E-7DBEB28CC186}"/>
                </a:ext>
              </a:extLst>
            </p:cNvPr>
            <p:cNvSpPr/>
            <p:nvPr/>
          </p:nvSpPr>
          <p:spPr>
            <a:xfrm>
              <a:off x="5305308" y="1964594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BF2A627D-D499-D8CF-AD9A-4EF7D9C57DA6}"/>
                </a:ext>
              </a:extLst>
            </p:cNvPr>
            <p:cNvSpPr txBox="1"/>
            <p:nvPr/>
          </p:nvSpPr>
          <p:spPr>
            <a:xfrm>
              <a:off x="5111781" y="1699141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sp>
        <p:nvSpPr>
          <p:cNvPr id="22" name="Triangle rectangle 21">
            <a:extLst>
              <a:ext uri="{FF2B5EF4-FFF2-40B4-BE49-F238E27FC236}">
                <a16:creationId xmlns:a16="http://schemas.microsoft.com/office/drawing/2014/main" id="{9B9C8B6C-600B-8FF0-8D43-41F55EDB86E1}"/>
              </a:ext>
            </a:extLst>
          </p:cNvPr>
          <p:cNvSpPr/>
          <p:nvPr/>
        </p:nvSpPr>
        <p:spPr>
          <a:xfrm rot="10800000">
            <a:off x="2899208" y="2389477"/>
            <a:ext cx="4093729" cy="2212682"/>
          </a:xfrm>
          <a:prstGeom prst="rtTriangl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ED345DD-90D5-1016-3576-90159C5C0F98}"/>
              </a:ext>
            </a:extLst>
          </p:cNvPr>
          <p:cNvSpPr/>
          <p:nvPr/>
        </p:nvSpPr>
        <p:spPr>
          <a:xfrm>
            <a:off x="6819097" y="2396388"/>
            <a:ext cx="178000" cy="16509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816FE66-8B35-B123-F1A6-3FD69ED23CA5}"/>
              </a:ext>
            </a:extLst>
          </p:cNvPr>
          <p:cNvSpPr/>
          <p:nvPr/>
        </p:nvSpPr>
        <p:spPr>
          <a:xfrm>
            <a:off x="6992937" y="4443652"/>
            <a:ext cx="178000" cy="16509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BE473069-DC04-4685-4D9A-67062171A6B5}"/>
              </a:ext>
            </a:extLst>
          </p:cNvPr>
          <p:cNvGrpSpPr/>
          <p:nvPr/>
        </p:nvGrpSpPr>
        <p:grpSpPr>
          <a:xfrm>
            <a:off x="6683575" y="2007916"/>
            <a:ext cx="449043" cy="512770"/>
            <a:chOff x="5111781" y="1699141"/>
            <a:chExt cx="449043" cy="512770"/>
          </a:xfrm>
        </p:grpSpPr>
        <p:sp>
          <p:nvSpPr>
            <p:cNvPr id="26" name="Signe de multiplication 25">
              <a:extLst>
                <a:ext uri="{FF2B5EF4-FFF2-40B4-BE49-F238E27FC236}">
                  <a16:creationId xmlns:a16="http://schemas.microsoft.com/office/drawing/2014/main" id="{43CE000C-79E3-C8C5-8216-002B15154773}"/>
                </a:ext>
              </a:extLst>
            </p:cNvPr>
            <p:cNvSpPr/>
            <p:nvPr/>
          </p:nvSpPr>
          <p:spPr>
            <a:xfrm>
              <a:off x="5305308" y="1964594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ECF99747-16A9-EEB1-C824-446304441A25}"/>
                </a:ext>
              </a:extLst>
            </p:cNvPr>
            <p:cNvSpPr txBox="1"/>
            <p:nvPr/>
          </p:nvSpPr>
          <p:spPr>
            <a:xfrm>
              <a:off x="5111781" y="1699141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31</Words>
  <Application>Microsoft Office PowerPoint</Application>
  <PresentationFormat>Affichage à l'écran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Reproduis la figure suivante.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80</cp:revision>
  <dcterms:created xsi:type="dcterms:W3CDTF">2023-02-07T14:55:57Z</dcterms:created>
  <dcterms:modified xsi:type="dcterms:W3CDTF">2026-02-13T17:41:41Z</dcterms:modified>
</cp:coreProperties>
</file>