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302" r:id="rId2"/>
    <p:sldId id="274" r:id="rId3"/>
    <p:sldId id="307" r:id="rId4"/>
    <p:sldId id="308" r:id="rId5"/>
    <p:sldId id="30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FF99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 algébriques.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Résous le problème.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8AACFCB-105F-9792-7235-2D782E55A352}"/>
              </a:ext>
            </a:extLst>
          </p:cNvPr>
          <p:cNvSpPr txBox="1"/>
          <p:nvPr/>
        </p:nvSpPr>
        <p:spPr>
          <a:xfrm>
            <a:off x="1928293" y="1509518"/>
            <a:ext cx="5378239" cy="181588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J’ai choisi un nombre secret </a:t>
            </a:r>
            <a:r>
              <a:rPr lang="fr-FR" sz="28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fr-FR" sz="2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Si j’ajoute 5 à ce nombre après l’avoir multiplié par 3, je trouve 26.</a:t>
            </a:r>
          </a:p>
          <a:p>
            <a:r>
              <a:rPr lang="fr-F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</a:t>
            </a:r>
            <a:r>
              <a:rPr lang="fr-FR" sz="28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uel est mon nombre secret ? </a:t>
            </a:r>
            <a:endParaRPr lang="fr-FR" sz="2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7" name="Image 6" descr="Une image contenant métal, laiton, bronze, intérieur&#10;&#10;Le contenu généré par l’IA peut être incorrect.">
            <a:extLst>
              <a:ext uri="{FF2B5EF4-FFF2-40B4-BE49-F238E27FC236}">
                <a16:creationId xmlns:a16="http://schemas.microsoft.com/office/drawing/2014/main" id="{AB6753E8-530B-E3A7-CFCF-8424E12B81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8441" t="-2737" r="8441" b="2737"/>
          <a:stretch/>
        </p:blipFill>
        <p:spPr>
          <a:xfrm>
            <a:off x="2537752" y="3876975"/>
            <a:ext cx="3736307" cy="21350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1D9C0C-C6E3-A2D8-F56B-987DC78E8C5A}"/>
              </a:ext>
            </a:extLst>
          </p:cNvPr>
          <p:cNvSpPr/>
          <p:nvPr/>
        </p:nvSpPr>
        <p:spPr>
          <a:xfrm rot="20724919">
            <a:off x="6036307" y="5216975"/>
            <a:ext cx="475502" cy="47550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</a:rPr>
              <a:t>26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E4FDE0C-C9D0-1414-C639-A3A101C71557}"/>
              </a:ext>
            </a:extLst>
          </p:cNvPr>
          <p:cNvSpPr txBox="1"/>
          <p:nvPr/>
        </p:nvSpPr>
        <p:spPr>
          <a:xfrm rot="341873">
            <a:off x="4074062" y="5395278"/>
            <a:ext cx="1034343" cy="288147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8575">
            <a:solidFill>
              <a:srgbClr val="B3845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1400" dirty="0">
                <a:solidFill>
                  <a:srgbClr val="FFFF00"/>
                </a:solidFill>
              </a:rPr>
              <a:t>(3 × N) + 5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34415DD-8248-E995-2F50-7379B63AE8EF}"/>
              </a:ext>
            </a:extLst>
          </p:cNvPr>
          <p:cNvSpPr/>
          <p:nvPr/>
        </p:nvSpPr>
        <p:spPr>
          <a:xfrm rot="1059915">
            <a:off x="2987490" y="3852705"/>
            <a:ext cx="475502" cy="47550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rgbClr val="C00000"/>
                </a:solidFill>
              </a:rPr>
              <a:t>N?</a:t>
            </a: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3DA4C286-0F00-D50D-4C40-62624C0C6316}"/>
              </a:ext>
            </a:extLst>
          </p:cNvPr>
          <p:cNvSpPr txBox="1"/>
          <p:nvPr/>
        </p:nvSpPr>
        <p:spPr>
          <a:xfrm>
            <a:off x="1928293" y="1509518"/>
            <a:ext cx="5378239" cy="181588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J’ai choisi un nombre secret </a:t>
            </a:r>
            <a:r>
              <a:rPr lang="fr-FR" sz="28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fr-FR" sz="2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Si j’ajoute 5 à ce nombre après l’avoir multiplié par 3, je trouve 26.</a:t>
            </a:r>
          </a:p>
          <a:p>
            <a:r>
              <a:rPr lang="fr-F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</a:t>
            </a:r>
            <a:r>
              <a:rPr lang="fr-FR" sz="28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uel est mon nombre secret ? </a:t>
            </a:r>
            <a:endParaRPr lang="fr-FR" sz="2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9CC28D-5426-005E-4918-C4FF2A5EB0DA}"/>
              </a:ext>
            </a:extLst>
          </p:cNvPr>
          <p:cNvSpPr/>
          <p:nvPr/>
        </p:nvSpPr>
        <p:spPr>
          <a:xfrm>
            <a:off x="1921067" y="3616625"/>
            <a:ext cx="2926098" cy="374338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tx1"/>
                </a:solidFill>
              </a:rPr>
              <a:t> 26</a:t>
            </a:r>
            <a:endParaRPr lang="fr-FR" sz="2000" b="1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C2F5BB-EA1F-7C49-998B-D74F18417DA4}"/>
              </a:ext>
            </a:extLst>
          </p:cNvPr>
          <p:cNvSpPr/>
          <p:nvPr/>
        </p:nvSpPr>
        <p:spPr>
          <a:xfrm>
            <a:off x="1921067" y="3990965"/>
            <a:ext cx="732906" cy="54182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endParaRPr lang="fr-FR" sz="24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29291DB-615C-7FD1-F1F0-DED0134D4349}"/>
              </a:ext>
            </a:extLst>
          </p:cNvPr>
          <p:cNvSpPr/>
          <p:nvPr/>
        </p:nvSpPr>
        <p:spPr>
          <a:xfrm>
            <a:off x="2653973" y="3990965"/>
            <a:ext cx="732906" cy="54182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endParaRPr lang="fr-FR" sz="2400" dirty="0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4F86408-89E1-0B2B-5EA7-D8B3FDEDAD67}"/>
              </a:ext>
            </a:extLst>
          </p:cNvPr>
          <p:cNvSpPr/>
          <p:nvPr/>
        </p:nvSpPr>
        <p:spPr>
          <a:xfrm>
            <a:off x="3386879" y="3990964"/>
            <a:ext cx="732906" cy="54182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endParaRPr lang="fr-FR" sz="2400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24A0686-3F36-11E0-846B-A2748D0AF794}"/>
              </a:ext>
            </a:extLst>
          </p:cNvPr>
          <p:cNvSpPr/>
          <p:nvPr/>
        </p:nvSpPr>
        <p:spPr>
          <a:xfrm>
            <a:off x="4114259" y="3990964"/>
            <a:ext cx="732906" cy="54182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A23D534-7815-DDDF-D1DC-7F28CB1ED95D}"/>
              </a:ext>
            </a:extLst>
          </p:cNvPr>
          <p:cNvSpPr txBox="1"/>
          <p:nvPr/>
        </p:nvSpPr>
        <p:spPr>
          <a:xfrm>
            <a:off x="1856210" y="4651498"/>
            <a:ext cx="537823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26 – 5 = 21        donc 3 × N = 21 </a:t>
            </a:r>
            <a:endParaRPr lang="fr-FR" sz="2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42F5564-5ACD-FB21-FA09-8BD3CA1575CA}"/>
              </a:ext>
            </a:extLst>
          </p:cNvPr>
          <p:cNvSpPr txBox="1"/>
          <p:nvPr/>
        </p:nvSpPr>
        <p:spPr>
          <a:xfrm>
            <a:off x="1882880" y="5193326"/>
            <a:ext cx="537823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21 ÷ 3 = 7</a:t>
            </a:r>
            <a:endParaRPr lang="fr-FR" sz="2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AD3FFB4-FCA3-FBD9-1EC9-7C34E11F112F}"/>
              </a:ext>
            </a:extLst>
          </p:cNvPr>
          <p:cNvSpPr txBox="1"/>
          <p:nvPr/>
        </p:nvSpPr>
        <p:spPr>
          <a:xfrm>
            <a:off x="2060680" y="5881686"/>
            <a:ext cx="537823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nombre secret est 7.</a:t>
            </a:r>
            <a:endParaRPr lang="fr-FR" sz="2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51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Résous le problème. 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3DA4C286-0F00-D50D-4C40-62624C0C6316}"/>
              </a:ext>
            </a:extLst>
          </p:cNvPr>
          <p:cNvSpPr txBox="1"/>
          <p:nvPr/>
        </p:nvSpPr>
        <p:spPr>
          <a:xfrm>
            <a:off x="1928293" y="1509518"/>
            <a:ext cx="5378239" cy="181588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J’ai choisi un nombre secret </a:t>
            </a:r>
            <a:r>
              <a:rPr lang="fr-FR" sz="28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</a:t>
            </a:r>
            <a:r>
              <a:rPr lang="fr-FR" sz="2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Si J’enlève 9 à ce nombre après l’avoir multiplié par 2, je trouve 15.</a:t>
            </a:r>
          </a:p>
          <a:p>
            <a:r>
              <a:rPr lang="fr-F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</a:t>
            </a:r>
            <a:r>
              <a:rPr lang="fr-FR" sz="28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uel est mon nombre secret ? </a:t>
            </a:r>
            <a:endParaRPr lang="fr-FR" sz="2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447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3DA4C286-0F00-D50D-4C40-62624C0C6316}"/>
              </a:ext>
            </a:extLst>
          </p:cNvPr>
          <p:cNvSpPr txBox="1"/>
          <p:nvPr/>
        </p:nvSpPr>
        <p:spPr>
          <a:xfrm>
            <a:off x="1928293" y="1509518"/>
            <a:ext cx="5378239" cy="181588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J’ai choisi un nombre secret </a:t>
            </a:r>
            <a:r>
              <a:rPr lang="fr-FR" sz="28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</a:t>
            </a:r>
            <a:r>
              <a:rPr lang="fr-FR" sz="2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Si J’enlève 9 à ce nombre après l’avoir multiplié par 2, je trouve 15.</a:t>
            </a:r>
          </a:p>
          <a:p>
            <a:r>
              <a:rPr lang="fr-FR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</a:t>
            </a:r>
            <a:r>
              <a:rPr lang="fr-FR" sz="28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uel est mon nombre secret ? </a:t>
            </a:r>
            <a:endParaRPr lang="fr-FR" sz="2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9CC28D-5426-005E-4918-C4FF2A5EB0DA}"/>
              </a:ext>
            </a:extLst>
          </p:cNvPr>
          <p:cNvSpPr/>
          <p:nvPr/>
        </p:nvSpPr>
        <p:spPr>
          <a:xfrm>
            <a:off x="1921067" y="3616625"/>
            <a:ext cx="833563" cy="374338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tx1"/>
                </a:solidFill>
              </a:rPr>
              <a:t> 15</a:t>
            </a:r>
            <a:endParaRPr lang="fr-FR" sz="2000" b="1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C2F5BB-EA1F-7C49-998B-D74F18417DA4}"/>
              </a:ext>
            </a:extLst>
          </p:cNvPr>
          <p:cNvSpPr/>
          <p:nvPr/>
        </p:nvSpPr>
        <p:spPr>
          <a:xfrm>
            <a:off x="1921067" y="3990965"/>
            <a:ext cx="732906" cy="54182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Z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29291DB-615C-7FD1-F1F0-DED0134D4349}"/>
              </a:ext>
            </a:extLst>
          </p:cNvPr>
          <p:cNvSpPr/>
          <p:nvPr/>
        </p:nvSpPr>
        <p:spPr>
          <a:xfrm>
            <a:off x="2653973" y="3990965"/>
            <a:ext cx="732906" cy="54182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Z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24A0686-3F36-11E0-846B-A2748D0AF794}"/>
              </a:ext>
            </a:extLst>
          </p:cNvPr>
          <p:cNvSpPr/>
          <p:nvPr/>
        </p:nvSpPr>
        <p:spPr>
          <a:xfrm>
            <a:off x="2754630" y="3614110"/>
            <a:ext cx="632249" cy="3743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A23D534-7815-DDDF-D1DC-7F28CB1ED95D}"/>
              </a:ext>
            </a:extLst>
          </p:cNvPr>
          <p:cNvSpPr txBox="1"/>
          <p:nvPr/>
        </p:nvSpPr>
        <p:spPr>
          <a:xfrm>
            <a:off x="1882880" y="4670106"/>
            <a:ext cx="537823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15 + 9 = 24       donc </a:t>
            </a:r>
            <a:r>
              <a:rPr lang="fr-FR" sz="2800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 × Z = 24</a:t>
            </a:r>
            <a:endParaRPr lang="fr-FR" sz="2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42F5564-5ACD-FB21-FA09-8BD3CA1575CA}"/>
              </a:ext>
            </a:extLst>
          </p:cNvPr>
          <p:cNvSpPr txBox="1"/>
          <p:nvPr/>
        </p:nvSpPr>
        <p:spPr>
          <a:xfrm>
            <a:off x="1882880" y="5193326"/>
            <a:ext cx="537823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24 ÷ 2 = 12</a:t>
            </a:r>
            <a:endParaRPr lang="fr-FR" sz="2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AD3FFB4-FCA3-FBD9-1EC9-7C34E11F112F}"/>
              </a:ext>
            </a:extLst>
          </p:cNvPr>
          <p:cNvSpPr txBox="1"/>
          <p:nvPr/>
        </p:nvSpPr>
        <p:spPr>
          <a:xfrm>
            <a:off x="2060680" y="5881686"/>
            <a:ext cx="537823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nombre secret </a:t>
            </a:r>
            <a:r>
              <a:rPr lang="fr-FR" sz="2800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 12.</a:t>
            </a:r>
            <a:endParaRPr lang="fr-FR" sz="2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3086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199</Words>
  <Application>Microsoft Office PowerPoint</Application>
  <PresentationFormat>Affichage à l'écran (4:3)</PresentationFormat>
  <Paragraphs>31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Résous le problème. </vt:lpstr>
      <vt:lpstr>Correction</vt:lpstr>
      <vt:lpstr>Résous le problème.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114</cp:revision>
  <dcterms:created xsi:type="dcterms:W3CDTF">2023-02-07T14:55:57Z</dcterms:created>
  <dcterms:modified xsi:type="dcterms:W3CDTF">2026-02-12T21:31:27Z</dcterms:modified>
</cp:coreProperties>
</file>