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539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C61EA-47A0-4943-8EB6-6C8583358E89}" type="datetimeFigureOut">
              <a:rPr lang="fr-FR" smtClean="0"/>
              <a:t>16/02/2026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31C9-9238-4C24-8E22-A5B184E4E9D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7162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C61EA-47A0-4943-8EB6-6C8583358E89}" type="datetimeFigureOut">
              <a:rPr lang="fr-FR" smtClean="0"/>
              <a:t>16/02/2026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31C9-9238-4C24-8E22-A5B184E4E9D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0099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C61EA-47A0-4943-8EB6-6C8583358E89}" type="datetimeFigureOut">
              <a:rPr lang="fr-FR" smtClean="0"/>
              <a:t>16/02/2026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31C9-9238-4C24-8E22-A5B184E4E9D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7770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C61EA-47A0-4943-8EB6-6C8583358E89}" type="datetimeFigureOut">
              <a:rPr lang="fr-FR" smtClean="0"/>
              <a:t>16/02/2026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31C9-9238-4C24-8E22-A5B184E4E9D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0399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C61EA-47A0-4943-8EB6-6C8583358E89}" type="datetimeFigureOut">
              <a:rPr lang="fr-FR" smtClean="0"/>
              <a:t>16/02/2026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31C9-9238-4C24-8E22-A5B184E4E9D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3273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C61EA-47A0-4943-8EB6-6C8583358E89}" type="datetimeFigureOut">
              <a:rPr lang="fr-FR" smtClean="0"/>
              <a:t>16/02/2026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31C9-9238-4C24-8E22-A5B184E4E9D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5226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C61EA-47A0-4943-8EB6-6C8583358E89}" type="datetimeFigureOut">
              <a:rPr lang="fr-FR" smtClean="0"/>
              <a:t>16/02/2026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31C9-9238-4C24-8E22-A5B184E4E9D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67865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C61EA-47A0-4943-8EB6-6C8583358E89}" type="datetimeFigureOut">
              <a:rPr lang="fr-FR" smtClean="0"/>
              <a:t>16/02/2026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31C9-9238-4C24-8E22-A5B184E4E9D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6377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C61EA-47A0-4943-8EB6-6C8583358E89}" type="datetimeFigureOut">
              <a:rPr lang="fr-FR" smtClean="0"/>
              <a:t>16/02/2026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31C9-9238-4C24-8E22-A5B184E4E9D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1715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C61EA-47A0-4943-8EB6-6C8583358E89}" type="datetimeFigureOut">
              <a:rPr lang="fr-FR" smtClean="0"/>
              <a:t>16/02/2026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31C9-9238-4C24-8E22-A5B184E4E9D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7139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C61EA-47A0-4943-8EB6-6C8583358E89}" type="datetimeFigureOut">
              <a:rPr lang="fr-FR" smtClean="0"/>
              <a:t>16/02/2026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F31C9-9238-4C24-8E22-A5B184E4E9D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3521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56C61EA-47A0-4943-8EB6-6C8583358E89}" type="datetimeFigureOut">
              <a:rPr lang="fr-FR" smtClean="0"/>
              <a:t>16/02/2026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C1F31C9-9238-4C24-8E22-A5B184E4E9D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30860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9B3D0757-88CD-BAB4-352E-2FB1AE42948D}"/>
              </a:ext>
            </a:extLst>
          </p:cNvPr>
          <p:cNvCxnSpPr>
            <a:cxnSpLocks/>
          </p:cNvCxnSpPr>
          <p:nvPr/>
        </p:nvCxnSpPr>
        <p:spPr>
          <a:xfrm rot="1174957">
            <a:off x="6537212" y="328833"/>
            <a:ext cx="0" cy="5297488"/>
          </a:xfrm>
          <a:prstGeom prst="line">
            <a:avLst/>
          </a:prstGeom>
          <a:ln w="19050">
            <a:solidFill>
              <a:srgbClr val="B743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80C44318-C214-851B-3E75-9115882D4AAC}"/>
              </a:ext>
            </a:extLst>
          </p:cNvPr>
          <p:cNvCxnSpPr>
            <a:cxnSpLocks/>
          </p:cNvCxnSpPr>
          <p:nvPr/>
        </p:nvCxnSpPr>
        <p:spPr>
          <a:xfrm rot="1174957">
            <a:off x="8433838" y="857658"/>
            <a:ext cx="0" cy="5297488"/>
          </a:xfrm>
          <a:prstGeom prst="line">
            <a:avLst/>
          </a:prstGeom>
          <a:ln w="19050">
            <a:solidFill>
              <a:srgbClr val="B743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53FF1A8D-297B-CC14-6A7D-BC2585554BB2}"/>
              </a:ext>
            </a:extLst>
          </p:cNvPr>
          <p:cNvCxnSpPr>
            <a:cxnSpLocks/>
          </p:cNvCxnSpPr>
          <p:nvPr/>
        </p:nvCxnSpPr>
        <p:spPr>
          <a:xfrm flipH="1">
            <a:off x="1395677" y="232843"/>
            <a:ext cx="2464168" cy="511268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05851E9E-A685-1476-FB21-96ED6B6B2C5F}"/>
              </a:ext>
            </a:extLst>
          </p:cNvPr>
          <p:cNvCxnSpPr>
            <a:cxnSpLocks/>
          </p:cNvCxnSpPr>
          <p:nvPr/>
        </p:nvCxnSpPr>
        <p:spPr>
          <a:xfrm>
            <a:off x="584393" y="905210"/>
            <a:ext cx="3662195" cy="465471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avec flèche 26">
            <a:extLst>
              <a:ext uri="{FF2B5EF4-FFF2-40B4-BE49-F238E27FC236}">
                <a16:creationId xmlns:a16="http://schemas.microsoft.com/office/drawing/2014/main" id="{CD0781C3-BEC3-3E4B-858A-CDC756050D77}"/>
              </a:ext>
            </a:extLst>
          </p:cNvPr>
          <p:cNvCxnSpPr>
            <a:cxnSpLocks/>
          </p:cNvCxnSpPr>
          <p:nvPr/>
        </p:nvCxnSpPr>
        <p:spPr>
          <a:xfrm>
            <a:off x="4953000" y="160824"/>
            <a:ext cx="60118" cy="7021122"/>
          </a:xfrm>
          <a:prstGeom prst="straightConnector1">
            <a:avLst/>
          </a:prstGeom>
          <a:ln w="38100">
            <a:solidFill>
              <a:schemeClr val="tx1"/>
            </a:solidFill>
            <a:prstDash val="lg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Ellipse 1">
            <a:extLst>
              <a:ext uri="{FF2B5EF4-FFF2-40B4-BE49-F238E27FC236}">
                <a16:creationId xmlns:a16="http://schemas.microsoft.com/office/drawing/2014/main" id="{B3347147-81FE-7657-EFB2-121E6D09D2BC}"/>
              </a:ext>
            </a:extLst>
          </p:cNvPr>
          <p:cNvSpPr/>
          <p:nvPr/>
        </p:nvSpPr>
        <p:spPr>
          <a:xfrm>
            <a:off x="236634" y="201744"/>
            <a:ext cx="560587" cy="560587"/>
          </a:xfrm>
          <a:prstGeom prst="ellips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/>
              <a:t>A</a:t>
            </a: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DBE4FF6A-96D9-04F5-0B0C-4D20DF17BC5A}"/>
              </a:ext>
            </a:extLst>
          </p:cNvPr>
          <p:cNvSpPr/>
          <p:nvPr/>
        </p:nvSpPr>
        <p:spPr>
          <a:xfrm>
            <a:off x="5158943" y="201743"/>
            <a:ext cx="560587" cy="560587"/>
          </a:xfrm>
          <a:prstGeom prst="ellips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457046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>
            <a:extLst>
              <a:ext uri="{FF2B5EF4-FFF2-40B4-BE49-F238E27FC236}">
                <a16:creationId xmlns:a16="http://schemas.microsoft.com/office/drawing/2014/main" id="{0CEF5762-850A-5672-5C64-E003A1E1B3FA}"/>
              </a:ext>
            </a:extLst>
          </p:cNvPr>
          <p:cNvGrpSpPr/>
          <p:nvPr/>
        </p:nvGrpSpPr>
        <p:grpSpPr>
          <a:xfrm rot="20306223">
            <a:off x="242841" y="296932"/>
            <a:ext cx="4035081" cy="6264135"/>
            <a:chOff x="242841" y="296932"/>
            <a:chExt cx="4035081" cy="6264135"/>
          </a:xfrm>
        </p:grpSpPr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53FF1A8D-297B-CC14-6A7D-BC2585554BB2}"/>
                </a:ext>
              </a:extLst>
            </p:cNvPr>
            <p:cNvCxnSpPr>
              <a:cxnSpLocks/>
            </p:cNvCxnSpPr>
            <p:nvPr/>
          </p:nvCxnSpPr>
          <p:spPr>
            <a:xfrm>
              <a:off x="2153420" y="296932"/>
              <a:ext cx="41716" cy="6264135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05851E9E-A685-1476-FB21-96ED6B6B2C5F}"/>
                </a:ext>
              </a:extLst>
            </p:cNvPr>
            <p:cNvCxnSpPr>
              <a:cxnSpLocks/>
            </p:cNvCxnSpPr>
            <p:nvPr/>
          </p:nvCxnSpPr>
          <p:spPr>
            <a:xfrm>
              <a:off x="242841" y="3429000"/>
              <a:ext cx="4035081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6C382198-6C3C-EEA9-F09E-660779D6A8E4}"/>
              </a:ext>
            </a:extLst>
          </p:cNvPr>
          <p:cNvCxnSpPr>
            <a:cxnSpLocks/>
          </p:cNvCxnSpPr>
          <p:nvPr/>
        </p:nvCxnSpPr>
        <p:spPr>
          <a:xfrm flipH="1">
            <a:off x="5831023" y="482039"/>
            <a:ext cx="1593957" cy="5183565"/>
          </a:xfrm>
          <a:prstGeom prst="line">
            <a:avLst/>
          </a:prstGeom>
          <a:ln w="19050">
            <a:solidFill>
              <a:srgbClr val="B743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C6EE7A11-D6E4-239F-EAB2-2BA17930CAF9}"/>
              </a:ext>
            </a:extLst>
          </p:cNvPr>
          <p:cNvCxnSpPr>
            <a:cxnSpLocks/>
          </p:cNvCxnSpPr>
          <p:nvPr/>
        </p:nvCxnSpPr>
        <p:spPr>
          <a:xfrm rot="1174957">
            <a:off x="8580681" y="328833"/>
            <a:ext cx="0" cy="5297488"/>
          </a:xfrm>
          <a:prstGeom prst="line">
            <a:avLst/>
          </a:prstGeom>
          <a:ln w="19050">
            <a:solidFill>
              <a:srgbClr val="B743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BB3D0061-F102-BE17-1232-C4F16FAA40A2}"/>
              </a:ext>
            </a:extLst>
          </p:cNvPr>
          <p:cNvCxnSpPr>
            <a:cxnSpLocks/>
          </p:cNvCxnSpPr>
          <p:nvPr/>
        </p:nvCxnSpPr>
        <p:spPr>
          <a:xfrm>
            <a:off x="4953000" y="160824"/>
            <a:ext cx="60118" cy="7021122"/>
          </a:xfrm>
          <a:prstGeom prst="straightConnector1">
            <a:avLst/>
          </a:prstGeom>
          <a:ln w="38100">
            <a:solidFill>
              <a:schemeClr val="tx1"/>
            </a:solidFill>
            <a:prstDash val="lg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Ellipse 2">
            <a:extLst>
              <a:ext uri="{FF2B5EF4-FFF2-40B4-BE49-F238E27FC236}">
                <a16:creationId xmlns:a16="http://schemas.microsoft.com/office/drawing/2014/main" id="{306CF562-8F59-B76C-AAF6-8A8FAA572FAC}"/>
              </a:ext>
            </a:extLst>
          </p:cNvPr>
          <p:cNvSpPr/>
          <p:nvPr/>
        </p:nvSpPr>
        <p:spPr>
          <a:xfrm>
            <a:off x="236634" y="201744"/>
            <a:ext cx="560587" cy="560587"/>
          </a:xfrm>
          <a:prstGeom prst="ellips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/>
              <a:t>C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8BEABEFA-EDFA-5FE4-565E-ABC08E9CDCEF}"/>
              </a:ext>
            </a:extLst>
          </p:cNvPr>
          <p:cNvSpPr/>
          <p:nvPr/>
        </p:nvSpPr>
        <p:spPr>
          <a:xfrm>
            <a:off x="5158943" y="201743"/>
            <a:ext cx="560587" cy="560587"/>
          </a:xfrm>
          <a:prstGeom prst="ellips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/>
              <a:t>D</a:t>
            </a:r>
            <a:endParaRPr lang="fr-FR" sz="2800" b="1" dirty="0"/>
          </a:p>
        </p:txBody>
      </p:sp>
    </p:spTree>
    <p:extLst>
      <p:ext uri="{BB962C8B-B14F-4D97-AF65-F5344CB8AC3E}">
        <p14:creationId xmlns:p14="http://schemas.microsoft.com/office/powerpoint/2010/main" val="144837268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</Words>
  <Application>Microsoft Office PowerPoint</Application>
  <PresentationFormat>Format A4 (210 x 297 mm)</PresentationFormat>
  <Paragraphs>4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Thème Office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Nicolas Pinel</dc:creator>
  <cp:lastModifiedBy>Nicolas Pinel</cp:lastModifiedBy>
  <cp:revision>3</cp:revision>
  <dcterms:created xsi:type="dcterms:W3CDTF">2026-02-16T09:22:04Z</dcterms:created>
  <dcterms:modified xsi:type="dcterms:W3CDTF">2026-02-16T16:21:57Z</dcterms:modified>
</cp:coreProperties>
</file>