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77" r:id="rId2"/>
    <p:sldId id="274" r:id="rId3"/>
    <p:sldId id="278" r:id="rId4"/>
    <p:sldId id="279" r:id="rId5"/>
    <p:sldId id="281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>
        <p:scale>
          <a:sx n="66" d="100"/>
          <a:sy n="66" d="100"/>
        </p:scale>
        <p:origin x="3099" y="10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d’optimisation.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702052" y="1509450"/>
            <a:ext cx="7921911" cy="39703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800" dirty="0"/>
              <a:t>Pour aller à l’école, tu as deux choix pour payer ton transport :</a:t>
            </a:r>
          </a:p>
          <a:p>
            <a:r>
              <a:rPr lang="fr-FR" sz="2800" dirty="0"/>
              <a:t>Choix 1: Acheter un ticket à l'unité qui coûte </a:t>
            </a:r>
            <a:r>
              <a:rPr lang="fr-FR" sz="2800" b="1" dirty="0"/>
              <a:t>1,8 €</a:t>
            </a:r>
            <a:r>
              <a:rPr lang="fr-FR" sz="2800" dirty="0"/>
              <a:t> (il en faut un par jour).</a:t>
            </a:r>
          </a:p>
          <a:p>
            <a:r>
              <a:rPr lang="fr-FR" sz="2800" dirty="0"/>
              <a:t>Choix 2 : Acheter un abonnement pour la semaine qui coûte </a:t>
            </a:r>
            <a:r>
              <a:rPr lang="fr-FR" sz="2800" b="1" dirty="0"/>
              <a:t>7 €</a:t>
            </a:r>
            <a:r>
              <a:rPr lang="fr-FR" sz="2800" dirty="0"/>
              <a:t>. </a:t>
            </a:r>
          </a:p>
          <a:p>
            <a:endParaRPr lang="fr-FR" sz="2800" b="1" dirty="0"/>
          </a:p>
          <a:p>
            <a:r>
              <a:rPr lang="fr-FR" sz="2800" b="1" dirty="0"/>
              <a:t>Quelle est la solution la moins chère pour aller à l’école 4 jours par semaine ? 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576861" y="1045750"/>
            <a:ext cx="8177595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400" dirty="0"/>
              <a:t>Pour aller à l’école, tu as deux choix pour payer ton transport :</a:t>
            </a:r>
          </a:p>
          <a:p>
            <a:r>
              <a:rPr lang="fr-FR" sz="2400" dirty="0"/>
              <a:t>Choix 1: Acheter un ticket à l'unité qui coûte </a:t>
            </a:r>
            <a:r>
              <a:rPr lang="fr-FR" sz="2400" b="1" dirty="0"/>
              <a:t>1,8 €</a:t>
            </a:r>
            <a:r>
              <a:rPr lang="fr-FR" sz="2400" dirty="0"/>
              <a:t> (il en faut un par jour).</a:t>
            </a:r>
          </a:p>
          <a:p>
            <a:r>
              <a:rPr lang="fr-FR" sz="2400" dirty="0"/>
              <a:t>Choix 2 : Acheter un abonnement pour la semaine qui coûte </a:t>
            </a:r>
            <a:r>
              <a:rPr lang="fr-FR" sz="2400" b="1" dirty="0"/>
              <a:t>7 €</a:t>
            </a:r>
            <a:r>
              <a:rPr lang="fr-FR" sz="2400" dirty="0"/>
              <a:t>. </a:t>
            </a:r>
          </a:p>
          <a:p>
            <a:r>
              <a:rPr lang="fr-FR" sz="2400" b="1" dirty="0"/>
              <a:t>Quelle est la solution la moins chère pour aller à l’école 4 jours par semaine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610C28-D987-5B3A-FBE9-0283B57B0FC4}"/>
              </a:ext>
            </a:extLst>
          </p:cNvPr>
          <p:cNvSpPr txBox="1"/>
          <p:nvPr/>
        </p:nvSpPr>
        <p:spPr>
          <a:xfrm>
            <a:off x="535850" y="3671257"/>
            <a:ext cx="817759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</a:rPr>
              <a:t>Choix 1: </a:t>
            </a:r>
          </a:p>
          <a:p>
            <a:r>
              <a:rPr lang="fr-FR" sz="2400" dirty="0">
                <a:solidFill>
                  <a:srgbClr val="00B050"/>
                </a:solidFill>
              </a:rPr>
              <a:t>4 × 1,8 € = 7,20 €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83132C0-283D-DCDA-B86A-647D2C6483CA}"/>
              </a:ext>
            </a:extLst>
          </p:cNvPr>
          <p:cNvSpPr txBox="1"/>
          <p:nvPr/>
        </p:nvSpPr>
        <p:spPr>
          <a:xfrm>
            <a:off x="483202" y="4588604"/>
            <a:ext cx="81775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</a:rPr>
              <a:t>Choix 2 : 7 €.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F0E12A7-98AA-BCA9-6D94-DE356EEF340B}"/>
              </a:ext>
            </a:extLst>
          </p:cNvPr>
          <p:cNvSpPr txBox="1"/>
          <p:nvPr/>
        </p:nvSpPr>
        <p:spPr>
          <a:xfrm>
            <a:off x="483202" y="5430128"/>
            <a:ext cx="81775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</a:rPr>
              <a:t>Le choix 2 est plus intéressant si je fais seulement 4 trajets.</a:t>
            </a:r>
          </a:p>
        </p:txBody>
      </p:sp>
    </p:spTree>
    <p:extLst>
      <p:ext uri="{BB962C8B-B14F-4D97-AF65-F5344CB8AC3E}">
        <p14:creationId xmlns:p14="http://schemas.microsoft.com/office/powerpoint/2010/main" val="336080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702052" y="1509450"/>
            <a:ext cx="7921911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800" dirty="0"/>
              <a:t>Comment découper le maximum de rectangles de longueur égale à 10 cm et de largeur égale à 7 cm dans une feuille A4 ? 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124892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1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A99746-272D-A61B-F51C-6E886B413C6B}"/>
              </a:ext>
            </a:extLst>
          </p:cNvPr>
          <p:cNvSpPr/>
          <p:nvPr/>
        </p:nvSpPr>
        <p:spPr>
          <a:xfrm>
            <a:off x="1908000" y="1658067"/>
            <a:ext cx="5328000" cy="37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7922C4-208E-13B8-3C37-3BA7BCF4C503}"/>
              </a:ext>
            </a:extLst>
          </p:cNvPr>
          <p:cNvSpPr/>
          <p:nvPr/>
        </p:nvSpPr>
        <p:spPr>
          <a:xfrm rot="5400000">
            <a:off x="2898001" y="3722381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FB4ED6-CBC0-54FD-9BC1-A75CEE5FD683}"/>
              </a:ext>
            </a:extLst>
          </p:cNvPr>
          <p:cNvSpPr/>
          <p:nvPr/>
        </p:nvSpPr>
        <p:spPr>
          <a:xfrm rot="5400000">
            <a:off x="4158001" y="1934547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DD9CB6-733A-898B-0B52-C55FE56A9891}"/>
              </a:ext>
            </a:extLst>
          </p:cNvPr>
          <p:cNvSpPr/>
          <p:nvPr/>
        </p:nvSpPr>
        <p:spPr>
          <a:xfrm rot="5400000">
            <a:off x="4158001" y="3741027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6CF1F5-7DEC-2FFC-2A89-5F36C5878E0F}"/>
              </a:ext>
            </a:extLst>
          </p:cNvPr>
          <p:cNvSpPr/>
          <p:nvPr/>
        </p:nvSpPr>
        <p:spPr>
          <a:xfrm rot="5400000">
            <a:off x="1638001" y="1928067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39845-6A19-F7C4-3B75-B4BD65BF877A}"/>
              </a:ext>
            </a:extLst>
          </p:cNvPr>
          <p:cNvSpPr/>
          <p:nvPr/>
        </p:nvSpPr>
        <p:spPr>
          <a:xfrm rot="5400000">
            <a:off x="1638001" y="3746713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03C62A-06D0-A5F9-DA2C-7AE0757B15BE}"/>
              </a:ext>
            </a:extLst>
          </p:cNvPr>
          <p:cNvSpPr/>
          <p:nvPr/>
        </p:nvSpPr>
        <p:spPr>
          <a:xfrm rot="5400000">
            <a:off x="2898001" y="1922381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C0E12A-0E7F-EF13-DEC2-E83B263178D7}"/>
              </a:ext>
            </a:extLst>
          </p:cNvPr>
          <p:cNvSpPr/>
          <p:nvPr/>
        </p:nvSpPr>
        <p:spPr>
          <a:xfrm rot="5400000">
            <a:off x="5418001" y="3741027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8E8F29-9C9F-93CA-C30D-0DB94078B103}"/>
              </a:ext>
            </a:extLst>
          </p:cNvPr>
          <p:cNvSpPr/>
          <p:nvPr/>
        </p:nvSpPr>
        <p:spPr>
          <a:xfrm rot="5400000">
            <a:off x="5409431" y="1934547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12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>
                <a:solidFill>
                  <a:srgbClr val="C00000"/>
                </a:solidFill>
              </a:rPr>
              <a:t>Correction 2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A99746-272D-A61B-F51C-6E886B413C6B}"/>
              </a:ext>
            </a:extLst>
          </p:cNvPr>
          <p:cNvSpPr/>
          <p:nvPr/>
        </p:nvSpPr>
        <p:spPr>
          <a:xfrm>
            <a:off x="1908000" y="1658067"/>
            <a:ext cx="5328000" cy="37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7922C4-208E-13B8-3C37-3BA7BCF4C503}"/>
              </a:ext>
            </a:extLst>
          </p:cNvPr>
          <p:cNvSpPr/>
          <p:nvPr/>
        </p:nvSpPr>
        <p:spPr>
          <a:xfrm>
            <a:off x="3708001" y="1664648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FB4ED6-CBC0-54FD-9BC1-A75CEE5FD683}"/>
              </a:ext>
            </a:extLst>
          </p:cNvPr>
          <p:cNvSpPr/>
          <p:nvPr/>
        </p:nvSpPr>
        <p:spPr>
          <a:xfrm>
            <a:off x="3708001" y="2937810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DD9CB6-733A-898B-0B52-C55FE56A9891}"/>
              </a:ext>
            </a:extLst>
          </p:cNvPr>
          <p:cNvSpPr/>
          <p:nvPr/>
        </p:nvSpPr>
        <p:spPr>
          <a:xfrm>
            <a:off x="3703072" y="4174777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6CF1F5-7DEC-2FFC-2A89-5F36C5878E0F}"/>
              </a:ext>
            </a:extLst>
          </p:cNvPr>
          <p:cNvSpPr/>
          <p:nvPr/>
        </p:nvSpPr>
        <p:spPr>
          <a:xfrm>
            <a:off x="1908001" y="1651486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39845-6A19-F7C4-3B75-B4BD65BF877A}"/>
              </a:ext>
            </a:extLst>
          </p:cNvPr>
          <p:cNvSpPr/>
          <p:nvPr/>
        </p:nvSpPr>
        <p:spPr>
          <a:xfrm>
            <a:off x="1908001" y="2924648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03C62A-06D0-A5F9-DA2C-7AE0757B15BE}"/>
              </a:ext>
            </a:extLst>
          </p:cNvPr>
          <p:cNvSpPr/>
          <p:nvPr/>
        </p:nvSpPr>
        <p:spPr>
          <a:xfrm>
            <a:off x="1908001" y="4174777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C0E12A-0E7F-EF13-DEC2-E83B263178D7}"/>
              </a:ext>
            </a:extLst>
          </p:cNvPr>
          <p:cNvSpPr/>
          <p:nvPr/>
        </p:nvSpPr>
        <p:spPr>
          <a:xfrm rot="5400000">
            <a:off x="5242930" y="3716265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8E8F29-9C9F-93CA-C30D-0DB94078B103}"/>
              </a:ext>
            </a:extLst>
          </p:cNvPr>
          <p:cNvSpPr/>
          <p:nvPr/>
        </p:nvSpPr>
        <p:spPr>
          <a:xfrm rot="5400000">
            <a:off x="5242930" y="1916265"/>
            <a:ext cx="1800000" cy="1260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208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200</Words>
  <Application>Microsoft Office PowerPoint</Application>
  <PresentationFormat>Affichage à l'écran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problème. </vt:lpstr>
      <vt:lpstr>Correction</vt:lpstr>
      <vt:lpstr>Résous le problème. </vt:lpstr>
      <vt:lpstr>Correction 1</vt:lpstr>
      <vt:lpstr>Correction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77</cp:revision>
  <dcterms:created xsi:type="dcterms:W3CDTF">2023-02-07T14:55:57Z</dcterms:created>
  <dcterms:modified xsi:type="dcterms:W3CDTF">2026-02-17T10:50:14Z</dcterms:modified>
</cp:coreProperties>
</file>