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88983"/>
              </p:ext>
            </p:extLst>
          </p:nvPr>
        </p:nvGraphicFramePr>
        <p:xfrm>
          <a:off x="753205" y="1135775"/>
          <a:ext cx="7948109" cy="5410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594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346505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485076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207934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8164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532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4 384 + 9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9 345 – 19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2 176 + 19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6 273 – 18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12 108 +29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7 584 – 38?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5260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14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45 × 8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75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13 × 8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23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52 × 8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681419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70 × 5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× 240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× 600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480 × 5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× 900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6 200 × 5?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118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67</cp:revision>
  <dcterms:created xsi:type="dcterms:W3CDTF">2023-02-07T14:55:57Z</dcterms:created>
  <dcterms:modified xsi:type="dcterms:W3CDTF">2026-02-13T09:54:25Z</dcterms:modified>
</cp:coreProperties>
</file>