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7" r:id="rId2"/>
    <p:sldId id="274" r:id="rId3"/>
    <p:sldId id="278" r:id="rId4"/>
    <p:sldId id="27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2F2F2"/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100" d="100"/>
          <a:sy n="100" d="100"/>
        </p:scale>
        <p:origin x="178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encadrer une aire en utilisant un quadrillage. </a:t>
              </a:r>
              <a:endParaRPr lang="fr-FR" sz="1800" b="0" i="0" u="none" strike="noStrike" baseline="0" dirty="0">
                <a:latin typeface="Marianne"/>
              </a:endParaRPr>
            </a:p>
            <a:p>
              <a:r>
                <a:rPr lang="fr-FR" sz="1800" b="0" i="0" u="none" strike="noStrike" baseline="0" dirty="0">
                  <a:solidFill>
                    <a:srgbClr val="000000"/>
                  </a:solidFill>
                  <a:latin typeface="Marianne"/>
                </a:rPr>
                <a:t>	</a:t>
              </a: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eau, nature, aérien&#10;&#10;Le contenu généré par l’IA peut être incorrect.">
            <a:extLst>
              <a:ext uri="{FF2B5EF4-FFF2-40B4-BE49-F238E27FC236}">
                <a16:creationId xmlns:a16="http://schemas.microsoft.com/office/drawing/2014/main" id="{CFBE5583-8BAF-92DE-698D-B7B0071DE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72" y="2"/>
            <a:ext cx="6858000" cy="6858000"/>
          </a:xfrm>
          <a:prstGeom prst="rect">
            <a:avLst/>
          </a:prstGeom>
        </p:spPr>
      </p:pic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F592A617-22E4-C121-E9D2-5FD58A2C36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06739"/>
              </p:ext>
            </p:extLst>
          </p:nvPr>
        </p:nvGraphicFramePr>
        <p:xfrm>
          <a:off x="936172" y="1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FAFBAEF5-7EFF-22CA-F8C0-7F67447B5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509311"/>
              </p:ext>
            </p:extLst>
          </p:nvPr>
        </p:nvGraphicFramePr>
        <p:xfrm>
          <a:off x="4365172" y="0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087F8AD4-82BD-FF16-7C00-C79AC7F7CD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302695"/>
              </p:ext>
            </p:extLst>
          </p:nvPr>
        </p:nvGraphicFramePr>
        <p:xfrm>
          <a:off x="936172" y="4114800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55EAD74B-FAF5-14BB-6F67-55C54F0B8C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273036"/>
              </p:ext>
            </p:extLst>
          </p:nvPr>
        </p:nvGraphicFramePr>
        <p:xfrm>
          <a:off x="4365172" y="4114800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eau, nature, aérien&#10;&#10;Le contenu généré par l’IA peut être incorrect.">
            <a:extLst>
              <a:ext uri="{FF2B5EF4-FFF2-40B4-BE49-F238E27FC236}">
                <a16:creationId xmlns:a16="http://schemas.microsoft.com/office/drawing/2014/main" id="{CFBE5583-8BAF-92DE-698D-B7B0071DE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72" y="2"/>
            <a:ext cx="6858000" cy="6858000"/>
          </a:xfrm>
          <a:prstGeom prst="rect">
            <a:avLst/>
          </a:prstGeom>
        </p:spPr>
      </p:pic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F592A617-22E4-C121-E9D2-5FD58A2C36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270180"/>
              </p:ext>
            </p:extLst>
          </p:nvPr>
        </p:nvGraphicFramePr>
        <p:xfrm>
          <a:off x="936172" y="1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FAFBAEF5-7EFF-22CA-F8C0-7F67447B5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601296"/>
              </p:ext>
            </p:extLst>
          </p:nvPr>
        </p:nvGraphicFramePr>
        <p:xfrm>
          <a:off x="4365172" y="0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087F8AD4-82BD-FF16-7C00-C79AC7F7CD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467215"/>
              </p:ext>
            </p:extLst>
          </p:nvPr>
        </p:nvGraphicFramePr>
        <p:xfrm>
          <a:off x="936172" y="4114800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55EAD74B-FAF5-14BB-6F67-55C54F0B8C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315434"/>
              </p:ext>
            </p:extLst>
          </p:nvPr>
        </p:nvGraphicFramePr>
        <p:xfrm>
          <a:off x="4365172" y="4114800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9586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eau, nature, aérien&#10;&#10;Le contenu généré par l’IA peut être incorrect.">
            <a:extLst>
              <a:ext uri="{FF2B5EF4-FFF2-40B4-BE49-F238E27FC236}">
                <a16:creationId xmlns:a16="http://schemas.microsoft.com/office/drawing/2014/main" id="{CFBE5583-8BAF-92DE-698D-B7B0071DE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72" y="2"/>
            <a:ext cx="6858000" cy="6858000"/>
          </a:xfrm>
          <a:prstGeom prst="rect">
            <a:avLst/>
          </a:prstGeom>
        </p:spPr>
      </p:pic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F592A617-22E4-C121-E9D2-5FD58A2C36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410108"/>
              </p:ext>
            </p:extLst>
          </p:nvPr>
        </p:nvGraphicFramePr>
        <p:xfrm>
          <a:off x="936172" y="1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FAFBAEF5-7EFF-22CA-F8C0-7F67447B5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817016"/>
              </p:ext>
            </p:extLst>
          </p:nvPr>
        </p:nvGraphicFramePr>
        <p:xfrm>
          <a:off x="4365172" y="0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087F8AD4-82BD-FF16-7C00-C79AC7F7CD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511812"/>
              </p:ext>
            </p:extLst>
          </p:nvPr>
        </p:nvGraphicFramePr>
        <p:xfrm>
          <a:off x="936172" y="4114800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55EAD74B-FAF5-14BB-6F67-55C54F0B8C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897157"/>
              </p:ext>
            </p:extLst>
          </p:nvPr>
        </p:nvGraphicFramePr>
        <p:xfrm>
          <a:off x="4365172" y="4114800"/>
          <a:ext cx="3429000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>
                          <a:effectLst/>
                        </a:rPr>
                        <a:t> </a:t>
                      </a:r>
                      <a:endParaRPr lang="fr-FR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2000" kern="100" dirty="0">
                          <a:effectLst/>
                        </a:rPr>
                        <a:t> </a:t>
                      </a:r>
                      <a:endParaRPr lang="fr-FR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921" marR="108921" marT="0" marB="0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67502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371</Words>
  <Application>Microsoft Office PowerPoint</Application>
  <PresentationFormat>Affichage à l'écran (4:3)</PresentationFormat>
  <Paragraphs>362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Marianne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74</cp:revision>
  <dcterms:created xsi:type="dcterms:W3CDTF">2023-02-07T14:55:57Z</dcterms:created>
  <dcterms:modified xsi:type="dcterms:W3CDTF">2026-02-21T12:04:13Z</dcterms:modified>
</cp:coreProperties>
</file>