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0" r:id="rId2"/>
    <p:sldId id="279" r:id="rId3"/>
    <p:sldId id="282" r:id="rId4"/>
    <p:sldId id="283" r:id="rId5"/>
    <p:sldId id="281" r:id="rId6"/>
    <p:sldId id="28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50" d="100"/>
          <a:sy n="150" d="100"/>
        </p:scale>
        <p:origin x="-496" y="-1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compare des aires.</a:t>
            </a: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6BE63C0E-EF0C-2C07-B5FC-3FDF67F30E3E}"/>
              </a:ext>
            </a:extLst>
          </p:cNvPr>
          <p:cNvSpPr txBox="1"/>
          <p:nvPr/>
        </p:nvSpPr>
        <p:spPr>
          <a:xfrm>
            <a:off x="432323" y="310231"/>
            <a:ext cx="79792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Comment montrer que ces deux figures qu'elles ont la même aire sans utiliser la règle ?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25ADE7-1762-9867-E8E2-694A702DDA6C}"/>
              </a:ext>
            </a:extLst>
          </p:cNvPr>
          <p:cNvSpPr/>
          <p:nvPr/>
        </p:nvSpPr>
        <p:spPr>
          <a:xfrm>
            <a:off x="746457" y="3132891"/>
            <a:ext cx="288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8642F00-E542-4431-D9D4-8B7384982C23}"/>
              </a:ext>
            </a:extLst>
          </p:cNvPr>
          <p:cNvSpPr/>
          <p:nvPr/>
        </p:nvSpPr>
        <p:spPr>
          <a:xfrm>
            <a:off x="5872348" y="2709000"/>
            <a:ext cx="1440000" cy="14400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6BE63C0E-EF0C-2C07-B5FC-3FDF67F30E3E}"/>
              </a:ext>
            </a:extLst>
          </p:cNvPr>
          <p:cNvSpPr txBox="1"/>
          <p:nvPr/>
        </p:nvSpPr>
        <p:spPr>
          <a:xfrm>
            <a:off x="432323" y="310231"/>
            <a:ext cx="7979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25ADE7-1762-9867-E8E2-694A702DDA6C}"/>
              </a:ext>
            </a:extLst>
          </p:cNvPr>
          <p:cNvSpPr/>
          <p:nvPr/>
        </p:nvSpPr>
        <p:spPr>
          <a:xfrm>
            <a:off x="746457" y="3132891"/>
            <a:ext cx="288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8642F00-E542-4431-D9D4-8B7384982C23}"/>
              </a:ext>
            </a:extLst>
          </p:cNvPr>
          <p:cNvSpPr/>
          <p:nvPr/>
        </p:nvSpPr>
        <p:spPr>
          <a:xfrm>
            <a:off x="5872348" y="2709000"/>
            <a:ext cx="1440000" cy="14400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E8FD66-CBA0-B1C9-076E-1FAB2E891905}"/>
              </a:ext>
            </a:extLst>
          </p:cNvPr>
          <p:cNvSpPr/>
          <p:nvPr/>
        </p:nvSpPr>
        <p:spPr>
          <a:xfrm>
            <a:off x="746457" y="3132891"/>
            <a:ext cx="144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B0F96B-73E4-F11B-3C91-26BF114F3E3F}"/>
              </a:ext>
            </a:extLst>
          </p:cNvPr>
          <p:cNvSpPr/>
          <p:nvPr/>
        </p:nvSpPr>
        <p:spPr>
          <a:xfrm>
            <a:off x="2186457" y="3132891"/>
            <a:ext cx="144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48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6BE63C0E-EF0C-2C07-B5FC-3FDF67F30E3E}"/>
              </a:ext>
            </a:extLst>
          </p:cNvPr>
          <p:cNvSpPr txBox="1"/>
          <p:nvPr/>
        </p:nvSpPr>
        <p:spPr>
          <a:xfrm>
            <a:off x="432323" y="310231"/>
            <a:ext cx="7979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8642F00-E542-4431-D9D4-8B7384982C23}"/>
              </a:ext>
            </a:extLst>
          </p:cNvPr>
          <p:cNvSpPr/>
          <p:nvPr/>
        </p:nvSpPr>
        <p:spPr>
          <a:xfrm>
            <a:off x="5872348" y="2709000"/>
            <a:ext cx="1440000" cy="14400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E8FD66-CBA0-B1C9-076E-1FAB2E891905}"/>
              </a:ext>
            </a:extLst>
          </p:cNvPr>
          <p:cNvSpPr/>
          <p:nvPr/>
        </p:nvSpPr>
        <p:spPr>
          <a:xfrm>
            <a:off x="746457" y="3132891"/>
            <a:ext cx="144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B0F96B-73E4-F11B-3C91-26BF114F3E3F}"/>
              </a:ext>
            </a:extLst>
          </p:cNvPr>
          <p:cNvSpPr/>
          <p:nvPr/>
        </p:nvSpPr>
        <p:spPr>
          <a:xfrm>
            <a:off x="2186457" y="3132891"/>
            <a:ext cx="1440000" cy="720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1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5599 -0.0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86" y="-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0.40243 0.043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22" y="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6BE63C0E-EF0C-2C07-B5FC-3FDF67F30E3E}"/>
              </a:ext>
            </a:extLst>
          </p:cNvPr>
          <p:cNvSpPr txBox="1"/>
          <p:nvPr/>
        </p:nvSpPr>
        <p:spPr>
          <a:xfrm>
            <a:off x="445323" y="310231"/>
            <a:ext cx="809196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/>
              <a:t>Quelle est l'aire du rectangle ? </a:t>
            </a:r>
          </a:p>
          <a:p>
            <a:r>
              <a:rPr lang="fr-FR" sz="2800" dirty="0"/>
              <a:t>Utilise le petit triangle </a:t>
            </a:r>
            <a:r>
              <a:rPr lang="fr-FR" sz="2800" dirty="0">
                <a:effectLst/>
              </a:rPr>
              <a:t>u</a:t>
            </a:r>
            <a:r>
              <a:rPr lang="fr-FR" sz="2800" dirty="0"/>
              <a:t> (un demi-carreau de ton cahier) comme unité.</a:t>
            </a:r>
          </a:p>
        </p:txBody>
      </p:sp>
      <p:pic>
        <p:nvPicPr>
          <p:cNvPr id="4" name="Image 3" descr="Une image contenant capture d’écran, Rectangle, ligne, carré&#10;&#10;Le contenu généré par l’IA peut être incorrect.">
            <a:extLst>
              <a:ext uri="{FF2B5EF4-FFF2-40B4-BE49-F238E27FC236}">
                <a16:creationId xmlns:a16="http://schemas.microsoft.com/office/drawing/2014/main" id="{86ABA472-9F21-240C-9EB9-1AB4478F5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6382" r="31640" b="68152"/>
          <a:stretch/>
        </p:blipFill>
        <p:spPr>
          <a:xfrm>
            <a:off x="1057409" y="2126113"/>
            <a:ext cx="7284865" cy="4893001"/>
          </a:xfrm>
          <a:prstGeom prst="rect">
            <a:avLst/>
          </a:prstGeom>
        </p:spPr>
      </p:pic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3C629A65-B68A-C50E-65A9-BED1D155E3E9}"/>
              </a:ext>
            </a:extLst>
          </p:cNvPr>
          <p:cNvSpPr/>
          <p:nvPr/>
        </p:nvSpPr>
        <p:spPr>
          <a:xfrm>
            <a:off x="2522184" y="3037888"/>
            <a:ext cx="489702" cy="485369"/>
          </a:xfrm>
          <a:prstGeom prst="rtTriangl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D57CE4-FA16-BBF5-4E37-7F264FA6668C}"/>
              </a:ext>
            </a:extLst>
          </p:cNvPr>
          <p:cNvSpPr txBox="1"/>
          <p:nvPr/>
        </p:nvSpPr>
        <p:spPr>
          <a:xfrm>
            <a:off x="2830594" y="2905780"/>
            <a:ext cx="7933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u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890EF8-F089-C024-F349-39AA18E267A2}"/>
              </a:ext>
            </a:extLst>
          </p:cNvPr>
          <p:cNvSpPr/>
          <p:nvPr/>
        </p:nvSpPr>
        <p:spPr>
          <a:xfrm>
            <a:off x="3908952" y="3068224"/>
            <a:ext cx="2808204" cy="13867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590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6BE63C0E-EF0C-2C07-B5FC-3FDF67F30E3E}"/>
              </a:ext>
            </a:extLst>
          </p:cNvPr>
          <p:cNvSpPr txBox="1"/>
          <p:nvPr/>
        </p:nvSpPr>
        <p:spPr>
          <a:xfrm>
            <a:off x="445323" y="310231"/>
            <a:ext cx="8091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pic>
        <p:nvPicPr>
          <p:cNvPr id="4" name="Image 3" descr="Une image contenant capture d’écran, Rectangle, ligne, carré&#10;&#10;Le contenu généré par l’IA peut être incorrect.">
            <a:extLst>
              <a:ext uri="{FF2B5EF4-FFF2-40B4-BE49-F238E27FC236}">
                <a16:creationId xmlns:a16="http://schemas.microsoft.com/office/drawing/2014/main" id="{86ABA472-9F21-240C-9EB9-1AB4478F5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6382" r="31640" b="68152"/>
          <a:stretch/>
        </p:blipFill>
        <p:spPr>
          <a:xfrm>
            <a:off x="1057409" y="2126113"/>
            <a:ext cx="7284865" cy="4893001"/>
          </a:xfrm>
          <a:prstGeom prst="rect">
            <a:avLst/>
          </a:prstGeom>
        </p:spPr>
      </p:pic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3C629A65-B68A-C50E-65A9-BED1D155E3E9}"/>
              </a:ext>
            </a:extLst>
          </p:cNvPr>
          <p:cNvSpPr/>
          <p:nvPr/>
        </p:nvSpPr>
        <p:spPr>
          <a:xfrm>
            <a:off x="2522184" y="3037888"/>
            <a:ext cx="489702" cy="485369"/>
          </a:xfrm>
          <a:prstGeom prst="rtTriangle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D57CE4-FA16-BBF5-4E37-7F264FA6668C}"/>
              </a:ext>
            </a:extLst>
          </p:cNvPr>
          <p:cNvSpPr txBox="1"/>
          <p:nvPr/>
        </p:nvSpPr>
        <p:spPr>
          <a:xfrm>
            <a:off x="2830594" y="2905780"/>
            <a:ext cx="7933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u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890EF8-F089-C024-F349-39AA18E267A2}"/>
              </a:ext>
            </a:extLst>
          </p:cNvPr>
          <p:cNvSpPr/>
          <p:nvPr/>
        </p:nvSpPr>
        <p:spPr>
          <a:xfrm>
            <a:off x="3908952" y="3068224"/>
            <a:ext cx="2808204" cy="13867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5191EC-71D3-9CAA-6F8D-A2C84197F681}"/>
              </a:ext>
            </a:extLst>
          </p:cNvPr>
          <p:cNvSpPr/>
          <p:nvPr/>
        </p:nvSpPr>
        <p:spPr>
          <a:xfrm>
            <a:off x="3919392" y="3068468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E50457-CDA9-4AB5-12CB-B6879F21F693}"/>
              </a:ext>
            </a:extLst>
          </p:cNvPr>
          <p:cNvSpPr/>
          <p:nvPr/>
        </p:nvSpPr>
        <p:spPr>
          <a:xfrm>
            <a:off x="4388476" y="3068468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8143C4-0254-BE83-DB38-2E33AEC54694}"/>
              </a:ext>
            </a:extLst>
          </p:cNvPr>
          <p:cNvSpPr/>
          <p:nvPr/>
        </p:nvSpPr>
        <p:spPr>
          <a:xfrm>
            <a:off x="4857560" y="3068224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53F000-2D0C-6502-58A2-127497F442A9}"/>
              </a:ext>
            </a:extLst>
          </p:cNvPr>
          <p:cNvSpPr/>
          <p:nvPr/>
        </p:nvSpPr>
        <p:spPr>
          <a:xfrm>
            <a:off x="5318274" y="3068224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5D3F04-E716-C9D7-3D9D-4AA4C9D08988}"/>
              </a:ext>
            </a:extLst>
          </p:cNvPr>
          <p:cNvSpPr/>
          <p:nvPr/>
        </p:nvSpPr>
        <p:spPr>
          <a:xfrm>
            <a:off x="5783173" y="3068223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1203DE-F9EF-8D1E-4507-15F5AEE56BEF}"/>
              </a:ext>
            </a:extLst>
          </p:cNvPr>
          <p:cNvSpPr/>
          <p:nvPr/>
        </p:nvSpPr>
        <p:spPr>
          <a:xfrm>
            <a:off x="6252257" y="3068223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FD9908-6DA5-3DB9-8734-602EC2AACC1F}"/>
              </a:ext>
            </a:extLst>
          </p:cNvPr>
          <p:cNvSpPr/>
          <p:nvPr/>
        </p:nvSpPr>
        <p:spPr>
          <a:xfrm>
            <a:off x="3911022" y="3523256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AD4C17-B266-4195-B95A-0F15563C71A5}"/>
              </a:ext>
            </a:extLst>
          </p:cNvPr>
          <p:cNvSpPr/>
          <p:nvPr/>
        </p:nvSpPr>
        <p:spPr>
          <a:xfrm>
            <a:off x="4380106" y="3523256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4F2ACF-EC46-F85C-F783-D7C213233663}"/>
              </a:ext>
            </a:extLst>
          </p:cNvPr>
          <p:cNvSpPr/>
          <p:nvPr/>
        </p:nvSpPr>
        <p:spPr>
          <a:xfrm>
            <a:off x="4849190" y="3523012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812F02-1946-0236-8339-BB8102060B81}"/>
              </a:ext>
            </a:extLst>
          </p:cNvPr>
          <p:cNvSpPr/>
          <p:nvPr/>
        </p:nvSpPr>
        <p:spPr>
          <a:xfrm>
            <a:off x="5309904" y="3523012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5BCEA8-23A1-03C4-937B-395BAF7CFB4F}"/>
              </a:ext>
            </a:extLst>
          </p:cNvPr>
          <p:cNvSpPr/>
          <p:nvPr/>
        </p:nvSpPr>
        <p:spPr>
          <a:xfrm>
            <a:off x="5774803" y="3523011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4F4144-1916-F598-A351-1FDA9757D65A}"/>
              </a:ext>
            </a:extLst>
          </p:cNvPr>
          <p:cNvSpPr/>
          <p:nvPr/>
        </p:nvSpPr>
        <p:spPr>
          <a:xfrm>
            <a:off x="6243887" y="3523011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A177B6-F3FB-F06D-1787-09748DE347FE}"/>
              </a:ext>
            </a:extLst>
          </p:cNvPr>
          <p:cNvSpPr/>
          <p:nvPr/>
        </p:nvSpPr>
        <p:spPr>
          <a:xfrm>
            <a:off x="3911022" y="3973692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4F637ED-78F6-E19E-0DC1-1EC4136C60BC}"/>
              </a:ext>
            </a:extLst>
          </p:cNvPr>
          <p:cNvSpPr/>
          <p:nvPr/>
        </p:nvSpPr>
        <p:spPr>
          <a:xfrm>
            <a:off x="4380106" y="3973692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FF3E2B-3F18-A677-08E9-FF1F61401A12}"/>
              </a:ext>
            </a:extLst>
          </p:cNvPr>
          <p:cNvSpPr/>
          <p:nvPr/>
        </p:nvSpPr>
        <p:spPr>
          <a:xfrm>
            <a:off x="4849190" y="3973448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DA1A33-D1B3-F963-CC21-32F4E42B8512}"/>
              </a:ext>
            </a:extLst>
          </p:cNvPr>
          <p:cNvSpPr/>
          <p:nvPr/>
        </p:nvSpPr>
        <p:spPr>
          <a:xfrm>
            <a:off x="5309904" y="3973448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6E0B0C3-C098-E7A1-5523-EDA1236216C2}"/>
              </a:ext>
            </a:extLst>
          </p:cNvPr>
          <p:cNvSpPr/>
          <p:nvPr/>
        </p:nvSpPr>
        <p:spPr>
          <a:xfrm>
            <a:off x="5774803" y="3973447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1A5931-4BA0-C772-E775-741DE3BA523E}"/>
              </a:ext>
            </a:extLst>
          </p:cNvPr>
          <p:cNvSpPr/>
          <p:nvPr/>
        </p:nvSpPr>
        <p:spPr>
          <a:xfrm>
            <a:off x="6243887" y="3973447"/>
            <a:ext cx="469084" cy="45478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1CA6737-044D-8DFC-50A1-D46D867AA654}"/>
              </a:ext>
            </a:extLst>
          </p:cNvPr>
          <p:cNvSpPr txBox="1"/>
          <p:nvPr/>
        </p:nvSpPr>
        <p:spPr>
          <a:xfrm>
            <a:off x="1972135" y="5009575"/>
            <a:ext cx="308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Aire = 18 carreaux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F39CB6A-CBF2-626F-B4A2-AAB3555A1FF9}"/>
              </a:ext>
            </a:extLst>
          </p:cNvPr>
          <p:cNvSpPr txBox="1"/>
          <p:nvPr/>
        </p:nvSpPr>
        <p:spPr>
          <a:xfrm>
            <a:off x="1972134" y="5459767"/>
            <a:ext cx="308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1 carreau = 2 u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AC26864-CF98-A406-B3CB-E905DB4D8AC7}"/>
              </a:ext>
            </a:extLst>
          </p:cNvPr>
          <p:cNvSpPr txBox="1"/>
          <p:nvPr/>
        </p:nvSpPr>
        <p:spPr>
          <a:xfrm>
            <a:off x="1972133" y="6406475"/>
            <a:ext cx="308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Aire = 2 × 18 = 36</a:t>
            </a:r>
          </a:p>
        </p:txBody>
      </p:sp>
    </p:spTree>
    <p:extLst>
      <p:ext uri="{BB962C8B-B14F-4D97-AF65-F5344CB8AC3E}">
        <p14:creationId xmlns:p14="http://schemas.microsoft.com/office/powerpoint/2010/main" val="311239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63</Words>
  <Application>Microsoft Office PowerPoint</Application>
  <PresentationFormat>Affichage à l'écran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92</cp:revision>
  <dcterms:created xsi:type="dcterms:W3CDTF">2023-02-07T14:55:57Z</dcterms:created>
  <dcterms:modified xsi:type="dcterms:W3CDTF">2026-02-27T12:46:47Z</dcterms:modified>
</cp:coreProperties>
</file>