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8" r:id="rId2"/>
    <p:sldId id="274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2063750" y="3009900"/>
              <a:ext cx="6151336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d’optimisation.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Résous le problème.</a:t>
            </a:r>
            <a:endParaRPr lang="fr-FR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AB6B0D9-43CF-8FA9-938A-1B00AB5E241E}"/>
              </a:ext>
            </a:extLst>
          </p:cNvPr>
          <p:cNvSpPr txBox="1"/>
          <p:nvPr/>
        </p:nvSpPr>
        <p:spPr>
          <a:xfrm>
            <a:off x="609961" y="1297546"/>
            <a:ext cx="7684643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800" dirty="0"/>
              <a:t>Tu dois découper des disques de 6 cm de diamètre dans une feuille A4. </a:t>
            </a:r>
          </a:p>
          <a:p>
            <a:r>
              <a:rPr lang="fr-FR" sz="2800" b="1" dirty="0"/>
              <a:t>Comment dois-tu tracer tes cercles pour découper le plus grand nombre de disques possibles ? </a:t>
            </a:r>
            <a:endParaRPr lang="fr-FR" sz="2400" b="1" kern="1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  <a:sym typeface="Webdings" panose="05030102010509060703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0058AA6-58E3-9970-4CE4-655D7A3CB5CA}"/>
              </a:ext>
            </a:extLst>
          </p:cNvPr>
          <p:cNvSpPr txBox="1"/>
          <p:nvPr/>
        </p:nvSpPr>
        <p:spPr>
          <a:xfrm>
            <a:off x="375944" y="957943"/>
            <a:ext cx="80438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/>
              <a:t>Une feuille A4 fait environ 21 cm sur 29 cm. </a:t>
            </a:r>
          </a:p>
          <a:p>
            <a:r>
              <a:rPr lang="fr-FR" sz="2000" dirty="0"/>
              <a:t>Comme le disque fait 6 cm de large, je cherche combien de fois 6 rentre dans 21 : 3×6=18, donc je peux mettre 3 disques sur le petit côté. </a:t>
            </a:r>
          </a:p>
          <a:p>
            <a:r>
              <a:rPr lang="fr-FR" sz="2000" dirty="0"/>
              <a:t>Dans 29 cm, je cherche combien de fois 6 : 4×6=24. Je ne peux pas en mettre 5 car 5×6=30 et c'est plus grand que la feuille. </a:t>
            </a:r>
          </a:p>
          <a:p>
            <a:r>
              <a:rPr lang="fr-FR" sz="2000" dirty="0"/>
              <a:t>En tout, je peux donc tracer </a:t>
            </a:r>
            <a:r>
              <a:rPr lang="fr-FR" sz="2000" b="1" dirty="0"/>
              <a:t>12 cercles</a:t>
            </a:r>
            <a:r>
              <a:rPr lang="fr-FR" sz="2000" dirty="0"/>
              <a:t> en faisant 4 rangées de 3.</a:t>
            </a:r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65712D-C0EC-9678-A4D9-6F2D3DEC2473}"/>
              </a:ext>
            </a:extLst>
          </p:cNvPr>
          <p:cNvSpPr/>
          <p:nvPr/>
        </p:nvSpPr>
        <p:spPr>
          <a:xfrm>
            <a:off x="2073472" y="2968549"/>
            <a:ext cx="5239382" cy="37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F9538A4-DAD2-7932-1F81-5A1CDC897C08}"/>
              </a:ext>
            </a:extLst>
          </p:cNvPr>
          <p:cNvSpPr/>
          <p:nvPr/>
        </p:nvSpPr>
        <p:spPr>
          <a:xfrm>
            <a:off x="2166825" y="3063890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E65AC3B3-8D91-2FCC-A17B-FAE45427339A}"/>
              </a:ext>
            </a:extLst>
          </p:cNvPr>
          <p:cNvSpPr/>
          <p:nvPr/>
        </p:nvSpPr>
        <p:spPr>
          <a:xfrm>
            <a:off x="2166825" y="4318549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2BF9F3C-57B7-B239-D78E-89AE90B379DD}"/>
              </a:ext>
            </a:extLst>
          </p:cNvPr>
          <p:cNvSpPr/>
          <p:nvPr/>
        </p:nvSpPr>
        <p:spPr>
          <a:xfrm>
            <a:off x="2197883" y="5533549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3F69B49-E57E-CF9A-EC58-971E053BC6BB}"/>
              </a:ext>
            </a:extLst>
          </p:cNvPr>
          <p:cNvSpPr/>
          <p:nvPr/>
        </p:nvSpPr>
        <p:spPr>
          <a:xfrm>
            <a:off x="3340178" y="3063890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572A038-7DF1-9790-9103-7B4B6645D83F}"/>
              </a:ext>
            </a:extLst>
          </p:cNvPr>
          <p:cNvSpPr/>
          <p:nvPr/>
        </p:nvSpPr>
        <p:spPr>
          <a:xfrm>
            <a:off x="4542388" y="3063890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B53122D4-0746-A40B-EC87-30076727C82B}"/>
              </a:ext>
            </a:extLst>
          </p:cNvPr>
          <p:cNvSpPr/>
          <p:nvPr/>
        </p:nvSpPr>
        <p:spPr>
          <a:xfrm>
            <a:off x="5739531" y="3063890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99BB9EE-7F75-A94F-405B-1A04635E0F68}"/>
              </a:ext>
            </a:extLst>
          </p:cNvPr>
          <p:cNvSpPr/>
          <p:nvPr/>
        </p:nvSpPr>
        <p:spPr>
          <a:xfrm>
            <a:off x="3376480" y="4366219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6ADB88C8-73CD-8589-3F65-DDD534CFCE26}"/>
              </a:ext>
            </a:extLst>
          </p:cNvPr>
          <p:cNvSpPr/>
          <p:nvPr/>
        </p:nvSpPr>
        <p:spPr>
          <a:xfrm>
            <a:off x="4578690" y="4366219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64C66B7-9705-5308-ED68-7808E0F8C6CA}"/>
              </a:ext>
            </a:extLst>
          </p:cNvPr>
          <p:cNvSpPr/>
          <p:nvPr/>
        </p:nvSpPr>
        <p:spPr>
          <a:xfrm>
            <a:off x="5775833" y="4366219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DB19244-D750-0516-8567-F66883BA97D2}"/>
              </a:ext>
            </a:extLst>
          </p:cNvPr>
          <p:cNvSpPr/>
          <p:nvPr/>
        </p:nvSpPr>
        <p:spPr>
          <a:xfrm>
            <a:off x="3402294" y="5533549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03BA0446-0D09-BB4D-DC59-E8FFE6B5A90B}"/>
              </a:ext>
            </a:extLst>
          </p:cNvPr>
          <p:cNvSpPr/>
          <p:nvPr/>
        </p:nvSpPr>
        <p:spPr>
          <a:xfrm>
            <a:off x="4604504" y="5533549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C2BBEB6-FC48-6EE7-19CE-AAFD1DF1032A}"/>
              </a:ext>
            </a:extLst>
          </p:cNvPr>
          <p:cNvSpPr/>
          <p:nvPr/>
        </p:nvSpPr>
        <p:spPr>
          <a:xfrm>
            <a:off x="5801647" y="5533549"/>
            <a:ext cx="1080000" cy="10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720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130</Words>
  <Application>Microsoft Office PowerPoint</Application>
  <PresentationFormat>Affichage à l'écran (4:3)</PresentationFormat>
  <Paragraphs>10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Résous le 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96</cp:revision>
  <dcterms:created xsi:type="dcterms:W3CDTF">2023-02-07T14:55:57Z</dcterms:created>
  <dcterms:modified xsi:type="dcterms:W3CDTF">2026-02-21T09:12:01Z</dcterms:modified>
</cp:coreProperties>
</file>