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457"/>
    <a:srgbClr val="978776"/>
    <a:srgbClr val="EB9E7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125" d="100"/>
          <a:sy n="125" d="100"/>
        </p:scale>
        <p:origin x="513" y="-3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une multiplication d’un entier par un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nombre décimal.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Poser et calculer.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3043224" y="974893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b="1" dirty="0"/>
              <a:t>12,15 × 4 =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53EB-D401-2236-9C2A-F9EB21C4DCEC}"/>
              </a:ext>
            </a:extLst>
          </p:cNvPr>
          <p:cNvSpPr/>
          <p:nvPr/>
        </p:nvSpPr>
        <p:spPr>
          <a:xfrm>
            <a:off x="4464935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681995-7648-6A5D-32DF-0FAC2E0B1C06}"/>
              </a:ext>
            </a:extLst>
          </p:cNvPr>
          <p:cNvSpPr/>
          <p:nvPr/>
        </p:nvSpPr>
        <p:spPr>
          <a:xfrm>
            <a:off x="5132995" y="307086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1E2E8B-BF4E-859A-A01B-1B385DB5899B}"/>
              </a:ext>
            </a:extLst>
          </p:cNvPr>
          <p:cNvCxnSpPr/>
          <p:nvPr/>
        </p:nvCxnSpPr>
        <p:spPr>
          <a:xfrm>
            <a:off x="3715485" y="4610304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EB67C9C-741F-C9E1-7056-4186CE5D9EC2}"/>
              </a:ext>
            </a:extLst>
          </p:cNvPr>
          <p:cNvSpPr/>
          <p:nvPr/>
        </p:nvSpPr>
        <p:spPr>
          <a:xfrm>
            <a:off x="3718294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B3E8B-8404-8E17-9122-CD35ADA3AFE5}"/>
              </a:ext>
            </a:extLst>
          </p:cNvPr>
          <p:cNvSpPr/>
          <p:nvPr/>
        </p:nvSpPr>
        <p:spPr>
          <a:xfrm>
            <a:off x="5027049" y="335094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9B4245-BBBF-B1D4-8B86-30B136BDE300}"/>
              </a:ext>
            </a:extLst>
          </p:cNvPr>
          <p:cNvSpPr/>
          <p:nvPr/>
        </p:nvSpPr>
        <p:spPr>
          <a:xfrm>
            <a:off x="5062401" y="497150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539E0B-F849-7365-5F71-7F58032110D5}"/>
              </a:ext>
            </a:extLst>
          </p:cNvPr>
          <p:cNvSpPr/>
          <p:nvPr/>
        </p:nvSpPr>
        <p:spPr>
          <a:xfrm>
            <a:off x="5824425" y="384666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C28829-EE3B-C9C2-9E49-1E373BE7B55F}"/>
              </a:ext>
            </a:extLst>
          </p:cNvPr>
          <p:cNvSpPr/>
          <p:nvPr/>
        </p:nvSpPr>
        <p:spPr>
          <a:xfrm>
            <a:off x="5144642" y="4642023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2F0127-5D05-7C2D-3ADB-A10F5EF17469}"/>
              </a:ext>
            </a:extLst>
          </p:cNvPr>
          <p:cNvSpPr/>
          <p:nvPr/>
        </p:nvSpPr>
        <p:spPr>
          <a:xfrm>
            <a:off x="4434571" y="4642023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CB4939B-76B9-07EC-9968-AA8F2187BB2F}"/>
              </a:ext>
            </a:extLst>
          </p:cNvPr>
          <p:cNvSpPr/>
          <p:nvPr/>
        </p:nvSpPr>
        <p:spPr>
          <a:xfrm>
            <a:off x="3705048" y="4636380"/>
            <a:ext cx="69660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11410-49A2-680D-F4FD-C67A61B04141}"/>
              </a:ext>
            </a:extLst>
          </p:cNvPr>
          <p:cNvSpPr/>
          <p:nvPr/>
        </p:nvSpPr>
        <p:spPr>
          <a:xfrm>
            <a:off x="5843384" y="309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8BBAA1-129F-B85E-D9D2-EDC462143364}"/>
              </a:ext>
            </a:extLst>
          </p:cNvPr>
          <p:cNvSpPr/>
          <p:nvPr/>
        </p:nvSpPr>
        <p:spPr>
          <a:xfrm>
            <a:off x="2984249" y="381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×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D6D0396-1C79-17CC-8CFB-9C85EFB4C4F0}"/>
              </a:ext>
            </a:extLst>
          </p:cNvPr>
          <p:cNvSpPr txBox="1"/>
          <p:nvPr/>
        </p:nvSpPr>
        <p:spPr>
          <a:xfrm>
            <a:off x="172330" y="1859327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12,15 c’est 1 215 centièmes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6EA570-BCF7-26BF-CB33-1E7A44326CEE}"/>
              </a:ext>
            </a:extLst>
          </p:cNvPr>
          <p:cNvSpPr/>
          <p:nvPr/>
        </p:nvSpPr>
        <p:spPr>
          <a:xfrm>
            <a:off x="5843384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626339-30FD-D380-3FB8-2442B33A0F13}"/>
              </a:ext>
            </a:extLst>
          </p:cNvPr>
          <p:cNvSpPr/>
          <p:nvPr/>
        </p:nvSpPr>
        <p:spPr>
          <a:xfrm>
            <a:off x="5313928" y="4566668"/>
            <a:ext cx="387561" cy="312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2</a:t>
            </a:r>
            <a:endParaRPr lang="fr-FR" sz="1050" dirty="0">
              <a:solidFill>
                <a:srgbClr val="FF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C5296BA-BD47-FA59-2E23-B00847491858}"/>
              </a:ext>
            </a:extLst>
          </p:cNvPr>
          <p:cNvSpPr/>
          <p:nvPr/>
        </p:nvSpPr>
        <p:spPr>
          <a:xfrm>
            <a:off x="5174011" y="4622476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948DAEC-33E9-442F-5E98-81B7BAC7EDEB}"/>
              </a:ext>
            </a:extLst>
          </p:cNvPr>
          <p:cNvSpPr txBox="1"/>
          <p:nvPr/>
        </p:nvSpPr>
        <p:spPr>
          <a:xfrm>
            <a:off x="104361" y="5814584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4 860 centièmes c’est </a:t>
            </a:r>
            <a:r>
              <a:rPr lang="fr-FR" sz="3200" dirty="0">
                <a:solidFill>
                  <a:srgbClr val="00B050"/>
                </a:solidFill>
              </a:rPr>
              <a:t>48,60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2AEC741-63DE-AF35-6EF2-7DA2FA7F8760}"/>
              </a:ext>
            </a:extLst>
          </p:cNvPr>
          <p:cNvSpPr txBox="1"/>
          <p:nvPr/>
        </p:nvSpPr>
        <p:spPr>
          <a:xfrm>
            <a:off x="5313928" y="974893"/>
            <a:ext cx="1263369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48,60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Poser et calculer.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26F881-1F04-A9F5-F24C-E2FBDC57D1C4}"/>
              </a:ext>
            </a:extLst>
          </p:cNvPr>
          <p:cNvSpPr txBox="1"/>
          <p:nvPr/>
        </p:nvSpPr>
        <p:spPr>
          <a:xfrm>
            <a:off x="3043224" y="974893"/>
            <a:ext cx="2843422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b="1" dirty="0"/>
              <a:t>42,63 × 3 =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9453EB-D401-2236-9C2A-F9EB21C4DCEC}"/>
              </a:ext>
            </a:extLst>
          </p:cNvPr>
          <p:cNvSpPr/>
          <p:nvPr/>
        </p:nvSpPr>
        <p:spPr>
          <a:xfrm>
            <a:off x="4464935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681995-7648-6A5D-32DF-0FAC2E0B1C06}"/>
              </a:ext>
            </a:extLst>
          </p:cNvPr>
          <p:cNvSpPr/>
          <p:nvPr/>
        </p:nvSpPr>
        <p:spPr>
          <a:xfrm>
            <a:off x="5132995" y="307086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1E2E8B-BF4E-859A-A01B-1B385DB5899B}"/>
              </a:ext>
            </a:extLst>
          </p:cNvPr>
          <p:cNvCxnSpPr/>
          <p:nvPr/>
        </p:nvCxnSpPr>
        <p:spPr>
          <a:xfrm>
            <a:off x="3715485" y="4610304"/>
            <a:ext cx="30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EB67C9C-741F-C9E1-7056-4186CE5D9EC2}"/>
              </a:ext>
            </a:extLst>
          </p:cNvPr>
          <p:cNvSpPr/>
          <p:nvPr/>
        </p:nvSpPr>
        <p:spPr>
          <a:xfrm>
            <a:off x="3718294" y="3079502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B3E8B-8404-8E17-9122-CD35ADA3AFE5}"/>
              </a:ext>
            </a:extLst>
          </p:cNvPr>
          <p:cNvSpPr/>
          <p:nvPr/>
        </p:nvSpPr>
        <p:spPr>
          <a:xfrm>
            <a:off x="5027049" y="3350945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9B4245-BBBF-B1D4-8B86-30B136BDE300}"/>
              </a:ext>
            </a:extLst>
          </p:cNvPr>
          <p:cNvSpPr/>
          <p:nvPr/>
        </p:nvSpPr>
        <p:spPr>
          <a:xfrm>
            <a:off x="5062401" y="4971508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539E0B-F849-7365-5F71-7F58032110D5}"/>
              </a:ext>
            </a:extLst>
          </p:cNvPr>
          <p:cNvSpPr/>
          <p:nvPr/>
        </p:nvSpPr>
        <p:spPr>
          <a:xfrm>
            <a:off x="5824425" y="384666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C28829-EE3B-C9C2-9E49-1E373BE7B55F}"/>
              </a:ext>
            </a:extLst>
          </p:cNvPr>
          <p:cNvSpPr/>
          <p:nvPr/>
        </p:nvSpPr>
        <p:spPr>
          <a:xfrm>
            <a:off x="5227485" y="4638471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2F0127-5D05-7C2D-3ADB-A10F5EF17469}"/>
              </a:ext>
            </a:extLst>
          </p:cNvPr>
          <p:cNvSpPr/>
          <p:nvPr/>
        </p:nvSpPr>
        <p:spPr>
          <a:xfrm>
            <a:off x="4434571" y="4642023"/>
            <a:ext cx="67978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CB4939B-76B9-07EC-9968-AA8F2187BB2F}"/>
              </a:ext>
            </a:extLst>
          </p:cNvPr>
          <p:cNvSpPr/>
          <p:nvPr/>
        </p:nvSpPr>
        <p:spPr>
          <a:xfrm>
            <a:off x="3032351" y="4619268"/>
            <a:ext cx="1417402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1   2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11410-49A2-680D-F4FD-C67A61B04141}"/>
              </a:ext>
            </a:extLst>
          </p:cNvPr>
          <p:cNvSpPr/>
          <p:nvPr/>
        </p:nvSpPr>
        <p:spPr>
          <a:xfrm>
            <a:off x="5843384" y="309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8BBAA1-129F-B85E-D9D2-EDC462143364}"/>
              </a:ext>
            </a:extLst>
          </p:cNvPr>
          <p:cNvSpPr/>
          <p:nvPr/>
        </p:nvSpPr>
        <p:spPr>
          <a:xfrm>
            <a:off x="2984249" y="3814950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×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D6D0396-1C79-17CC-8CFB-9C85EFB4C4F0}"/>
              </a:ext>
            </a:extLst>
          </p:cNvPr>
          <p:cNvSpPr txBox="1"/>
          <p:nvPr/>
        </p:nvSpPr>
        <p:spPr>
          <a:xfrm>
            <a:off x="172330" y="1859327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42,63 c’est 4 2635 centièmes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6EA570-BCF7-26BF-CB33-1E7A44326CEE}"/>
              </a:ext>
            </a:extLst>
          </p:cNvPr>
          <p:cNvSpPr/>
          <p:nvPr/>
        </p:nvSpPr>
        <p:spPr>
          <a:xfrm>
            <a:off x="5843384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626339-30FD-D380-3FB8-2442B33A0F13}"/>
              </a:ext>
            </a:extLst>
          </p:cNvPr>
          <p:cNvSpPr/>
          <p:nvPr/>
        </p:nvSpPr>
        <p:spPr>
          <a:xfrm>
            <a:off x="4594637" y="4566667"/>
            <a:ext cx="387561" cy="312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FF0000"/>
                </a:solidFill>
              </a:rPr>
              <a:t>1</a:t>
            </a:r>
            <a:endParaRPr lang="fr-FR" sz="1050" dirty="0">
              <a:solidFill>
                <a:srgbClr val="FF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C5296BA-BD47-FA59-2E23-B00847491858}"/>
              </a:ext>
            </a:extLst>
          </p:cNvPr>
          <p:cNvSpPr/>
          <p:nvPr/>
        </p:nvSpPr>
        <p:spPr>
          <a:xfrm>
            <a:off x="4464935" y="4634394"/>
            <a:ext cx="679783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948DAEC-33E9-442F-5E98-81B7BAC7EDEB}"/>
              </a:ext>
            </a:extLst>
          </p:cNvPr>
          <p:cNvSpPr txBox="1"/>
          <p:nvPr/>
        </p:nvSpPr>
        <p:spPr>
          <a:xfrm>
            <a:off x="104361" y="5814584"/>
            <a:ext cx="7298040" cy="565146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12 789 centièmes c’est </a:t>
            </a:r>
            <a:r>
              <a:rPr lang="fr-FR" sz="3200" dirty="0">
                <a:solidFill>
                  <a:srgbClr val="00B050"/>
                </a:solidFill>
              </a:rPr>
              <a:t>127,89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2AEC741-63DE-AF35-6EF2-7DA2FA7F8760}"/>
              </a:ext>
            </a:extLst>
          </p:cNvPr>
          <p:cNvSpPr txBox="1"/>
          <p:nvPr/>
        </p:nvSpPr>
        <p:spPr>
          <a:xfrm>
            <a:off x="5313928" y="974893"/>
            <a:ext cx="1263369" cy="565146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127,89</a:t>
            </a:r>
          </a:p>
        </p:txBody>
      </p:sp>
    </p:spTree>
    <p:extLst>
      <p:ext uri="{BB962C8B-B14F-4D97-AF65-F5344CB8AC3E}">
        <p14:creationId xmlns:p14="http://schemas.microsoft.com/office/powerpoint/2010/main" val="39696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 animBg="1"/>
      <p:bldP spid="35" grpId="0"/>
      <p:bldP spid="3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82</Words>
  <Application>Microsoft Office PowerPoint</Application>
  <PresentationFormat>Affichage à l'écran 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Poser et calculer. </vt:lpstr>
      <vt:lpstr>Poser et calculer.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69</cp:revision>
  <dcterms:created xsi:type="dcterms:W3CDTF">2023-02-07T14:55:57Z</dcterms:created>
  <dcterms:modified xsi:type="dcterms:W3CDTF">2026-02-19T10:18:07Z</dcterms:modified>
</cp:coreProperties>
</file>