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8" r:id="rId2"/>
    <p:sldId id="274" r:id="rId3"/>
    <p:sldId id="279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>
        <p:scale>
          <a:sx n="125" d="100"/>
          <a:sy n="125" d="100"/>
        </p:scale>
        <p:origin x="1062" y="-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3991C6-892B-6BFA-FAF9-235941EC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845541-97C2-0C4F-A9AE-23BC6A37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F347D2E-519D-CEE4-A26C-AF5F13348E50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B6F012-403F-CC22-229E-8F47CD1BEA88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E92F087-940D-4A92-A824-8323BEC721D5}"/>
                </a:ext>
              </a:extLst>
            </p:cNvPr>
            <p:cNvSpPr txBox="1"/>
            <p:nvPr/>
          </p:nvSpPr>
          <p:spPr>
            <a:xfrm>
              <a:off x="2063750" y="3009900"/>
              <a:ext cx="6151336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mesures.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11586EF-A243-6EE2-2588-821FCA227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05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9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93016" y="1302327"/>
            <a:ext cx="3557473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le tiers du gâteau, combien pèsera le reste du gâteau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28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le quart du reste du gâteau, combien pèsera la dernière part restant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278" y="1428448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375798" y="3519531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834914B-BC05-1604-8DC7-10B98D2CC9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249" y="2294808"/>
            <a:ext cx="4220750" cy="19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b="1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93016" y="1302328"/>
            <a:ext cx="3557473" cy="1826568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le tiers du gâteau, combien pèsera le reste du gâteau 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278" y="1428448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A8F38B06-B86F-EF99-B922-CF11E77031AC}"/>
              </a:ext>
            </a:extLst>
          </p:cNvPr>
          <p:cNvSpPr txBox="1"/>
          <p:nvPr/>
        </p:nvSpPr>
        <p:spPr>
          <a:xfrm>
            <a:off x="4359468" y="3253769"/>
            <a:ext cx="4164280" cy="153598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cherche d’abord combien pèse le gâteau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200 + 2 x 20 = 240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pèse 240 grammes.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tiers c’est 80 g.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reste pèsera 160 g.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6AB4E8F-279A-2471-BEBC-EB28D1BE2D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249" y="2294808"/>
            <a:ext cx="4220750" cy="19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0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b="1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93016" y="1302328"/>
            <a:ext cx="3557473" cy="1826568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le quart du reste du gâteau, combien pèsera la dernière part restant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278" y="1428448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A8F38B06-B86F-EF99-B922-CF11E77031AC}"/>
              </a:ext>
            </a:extLst>
          </p:cNvPr>
          <p:cNvSpPr txBox="1"/>
          <p:nvPr/>
        </p:nvSpPr>
        <p:spPr>
          <a:xfrm>
            <a:off x="4280278" y="3128896"/>
            <a:ext cx="4164280" cy="153598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cherche combien représente le quart de 160 grammes.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160 ÷ 4 = 40</a:t>
            </a:r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F01199A8-CEE8-744F-5463-CC9DE21E926F}"/>
              </a:ext>
            </a:extLst>
          </p:cNvPr>
          <p:cNvSpPr txBox="1"/>
          <p:nvPr/>
        </p:nvSpPr>
        <p:spPr>
          <a:xfrm>
            <a:off x="533130" y="5010151"/>
            <a:ext cx="7911428" cy="112196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160 – 40 = 120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dernière part va peser 120 grammes.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FE4131A-6A95-9B40-3AEB-84861C695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249" y="2294808"/>
            <a:ext cx="4220750" cy="19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20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147</Words>
  <Application>Microsoft Office PowerPoint</Application>
  <PresentationFormat>Affichage à l'écran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9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93</cp:revision>
  <dcterms:created xsi:type="dcterms:W3CDTF">2023-02-07T14:55:57Z</dcterms:created>
  <dcterms:modified xsi:type="dcterms:W3CDTF">2026-02-16T15:56:39Z</dcterms:modified>
</cp:coreProperties>
</file>