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77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2F2F2"/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4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33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construire un tableau à double entrée et un diagramme.</a:t>
              </a:r>
              <a:endParaRPr lang="fr-FR" sz="1800" b="0" i="0" u="none" strike="noStrike" baseline="0" dirty="0">
                <a:latin typeface="Marianne"/>
              </a:endParaRPr>
            </a:p>
            <a:p>
              <a:r>
                <a:rPr lang="fr-FR" sz="1800" b="0" i="0" u="none" strike="noStrike" baseline="0" dirty="0">
                  <a:solidFill>
                    <a:srgbClr val="000000"/>
                  </a:solidFill>
                  <a:latin typeface="Marianne"/>
                </a:rPr>
                <a:t>	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02BB95EE-C9EB-DCB2-E383-7644265D4944}"/>
              </a:ext>
            </a:extLst>
          </p:cNvPr>
          <p:cNvSpPr txBox="1"/>
          <p:nvPr/>
        </p:nvSpPr>
        <p:spPr>
          <a:xfrm>
            <a:off x="587827" y="474828"/>
            <a:ext cx="7926781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La bibliothécaire a compté le nombre de livres empruntés chaque mois. </a:t>
            </a:r>
          </a:p>
          <a:p>
            <a:r>
              <a:rPr lang="fr-FR" sz="2400" dirty="0"/>
              <a:t>Elle a noté: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Janvier : 40 livres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Février : 25 livres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Mars : 55 livres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Avril : 30 livres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/>
              <a:t>Mai: 35 livres</a:t>
            </a:r>
          </a:p>
          <a:p>
            <a:r>
              <a:rPr lang="fr-FR" sz="2400" b="1" dirty="0"/>
              <a:t>1</a:t>
            </a:r>
            <a:r>
              <a:rPr lang="fr-FR" sz="2400" dirty="0"/>
              <a:t>. Fais un tableau pour mettre ces informations.</a:t>
            </a:r>
          </a:p>
          <a:p>
            <a:r>
              <a:rPr lang="fr-FR" sz="2400" b="1" dirty="0"/>
              <a:t>2</a:t>
            </a:r>
            <a:r>
              <a:rPr lang="fr-FR" sz="2400" dirty="0"/>
              <a:t>. Construis le </a:t>
            </a:r>
            <a:r>
              <a:rPr lang="fr-FR" sz="2400" b="1" dirty="0"/>
              <a:t>diagramme en barres</a:t>
            </a:r>
            <a:r>
              <a:rPr lang="fr-FR" sz="2400" dirty="0"/>
              <a:t> correspondant (1 carreau = 5 livres). </a:t>
            </a:r>
          </a:p>
          <a:p>
            <a:r>
              <a:rPr lang="fr-FR" sz="2400" b="1" dirty="0"/>
              <a:t>3.</a:t>
            </a:r>
            <a:r>
              <a:rPr lang="fr-FR" sz="2400" dirty="0"/>
              <a:t> Observe ton graphique et réponds aux questions : </a:t>
            </a:r>
          </a:p>
          <a:p>
            <a:r>
              <a:rPr lang="fr-FR" sz="2400" dirty="0"/>
              <a:t>Question 1 : Que remarques-tu sur les emprunts entre février et mars ?</a:t>
            </a:r>
          </a:p>
          <a:p>
            <a:r>
              <a:rPr lang="fr-FR" sz="2400" dirty="0"/>
              <a:t>Question 2 : Combien de livres ont été empruntés au total sur ces quatre mois ?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113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Marianne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76</cp:revision>
  <dcterms:created xsi:type="dcterms:W3CDTF">2023-02-07T14:55:57Z</dcterms:created>
  <dcterms:modified xsi:type="dcterms:W3CDTF">2026-02-25T08:30:19Z</dcterms:modified>
</cp:coreProperties>
</file>