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8" r:id="rId2"/>
    <p:sldId id="274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24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4.wdp"/><Relationship Id="rId1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3991C6-892B-6BFA-FAF9-235941EC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845541-97C2-0C4F-A9AE-23BC6A37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F347D2E-519D-CEE4-A26C-AF5F13348E50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B6F012-403F-CC22-229E-8F47CD1BEA88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E92F087-940D-4A92-A824-8323BEC721D5}"/>
                </a:ext>
              </a:extLst>
            </p:cNvPr>
            <p:cNvSpPr txBox="1"/>
            <p:nvPr/>
          </p:nvSpPr>
          <p:spPr>
            <a:xfrm>
              <a:off x="2063750" y="3009900"/>
              <a:ext cx="6151336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dénombrement.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11586EF-A243-6EE2-2588-821FCA227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05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Résous le problème.</a:t>
            </a:r>
            <a:endParaRPr lang="fr-FR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AB6B0D9-43CF-8FA9-938A-1B00AB5E241E}"/>
              </a:ext>
            </a:extLst>
          </p:cNvPr>
          <p:cNvSpPr txBox="1"/>
          <p:nvPr/>
        </p:nvSpPr>
        <p:spPr>
          <a:xfrm>
            <a:off x="609961" y="1297546"/>
            <a:ext cx="7684643" cy="3055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chemeClr val="tx1"/>
                </a:solidFill>
              </a:rPr>
              <a:t>La fleuriste prépare des bouquets de fleurs. </a:t>
            </a:r>
          </a:p>
          <a:p>
            <a:r>
              <a:rPr lang="fr-FR" sz="2800" dirty="0">
                <a:solidFill>
                  <a:schemeClr val="tx1"/>
                </a:solidFill>
              </a:rPr>
              <a:t>Elle choisit 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chemeClr val="tx1"/>
                </a:solidFill>
              </a:rPr>
              <a:t> un lot de roses rouges ou blanches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chemeClr val="tx1"/>
                </a:solidFill>
              </a:rPr>
              <a:t> un lot de tulipes jaunes ou oranges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chemeClr val="tx1"/>
                </a:solidFill>
              </a:rPr>
              <a:t> 1 ruban : vert, bleu, rose ou noir.</a:t>
            </a:r>
            <a:br>
              <a:rPr lang="fr-FR" sz="2800" dirty="0">
                <a:solidFill>
                  <a:schemeClr val="tx1"/>
                </a:solidFill>
              </a:rPr>
            </a:br>
            <a:r>
              <a:rPr lang="fr-FR" sz="2800" b="1" dirty="0">
                <a:solidFill>
                  <a:schemeClr val="tx1"/>
                </a:solidFill>
              </a:rPr>
              <a:t>Combien de bouquets différents peut-elle faire ?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fr-FR" sz="2400" b="1" kern="1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  <a:sym typeface="Webdings" panose="05030102010509060703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b="1" dirty="0"/>
          </a:p>
        </p:txBody>
      </p:sp>
      <p:pic>
        <p:nvPicPr>
          <p:cNvPr id="4" name="Image 3" descr="Une image contenant fleur, dessin, croquis, Roses de jardin&#10;&#10;Le contenu généré par l’IA peut être incorrect.">
            <a:extLst>
              <a:ext uri="{FF2B5EF4-FFF2-40B4-BE49-F238E27FC236}">
                <a16:creationId xmlns:a16="http://schemas.microsoft.com/office/drawing/2014/main" id="{86117657-ECA5-3405-D19F-13E4871E45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91" y="2055233"/>
            <a:ext cx="690134" cy="690134"/>
          </a:xfrm>
          <a:prstGeom prst="rect">
            <a:avLst/>
          </a:prstGeom>
        </p:spPr>
      </p:pic>
      <p:pic>
        <p:nvPicPr>
          <p:cNvPr id="6" name="Image 5" descr="Une image contenant fleur, rose, dessin, croquis&#10;&#10;Le contenu généré par l’IA peut être incorrect.">
            <a:extLst>
              <a:ext uri="{FF2B5EF4-FFF2-40B4-BE49-F238E27FC236}">
                <a16:creationId xmlns:a16="http://schemas.microsoft.com/office/drawing/2014/main" id="{D741B3C4-2A7D-4EA2-D3DF-C119BE2C92E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91" y="5147575"/>
            <a:ext cx="658715" cy="658715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3EF4CC3-585B-1BA6-C005-C1658BA160E0}"/>
              </a:ext>
            </a:extLst>
          </p:cNvPr>
          <p:cNvCxnSpPr>
            <a:cxnSpLocks/>
          </p:cNvCxnSpPr>
          <p:nvPr/>
        </p:nvCxnSpPr>
        <p:spPr>
          <a:xfrm flipV="1">
            <a:off x="1889471" y="1607784"/>
            <a:ext cx="1152751" cy="6803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D108AA5C-2969-CB21-1A4F-0E01F2CC2F39}"/>
              </a:ext>
            </a:extLst>
          </p:cNvPr>
          <p:cNvCxnSpPr>
            <a:cxnSpLocks/>
          </p:cNvCxnSpPr>
          <p:nvPr/>
        </p:nvCxnSpPr>
        <p:spPr>
          <a:xfrm>
            <a:off x="1889471" y="2388768"/>
            <a:ext cx="1196087" cy="44383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0629601D-1EEC-5E02-5D1C-0ADF25F78F75}"/>
              </a:ext>
            </a:extLst>
          </p:cNvPr>
          <p:cNvCxnSpPr>
            <a:cxnSpLocks/>
          </p:cNvCxnSpPr>
          <p:nvPr/>
        </p:nvCxnSpPr>
        <p:spPr>
          <a:xfrm flipV="1">
            <a:off x="1988784" y="4690015"/>
            <a:ext cx="1152751" cy="6803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BD47A499-0D6A-7ED4-41B4-42D43703AD5B}"/>
              </a:ext>
            </a:extLst>
          </p:cNvPr>
          <p:cNvCxnSpPr>
            <a:cxnSpLocks/>
          </p:cNvCxnSpPr>
          <p:nvPr/>
        </p:nvCxnSpPr>
        <p:spPr>
          <a:xfrm>
            <a:off x="1988784" y="5476933"/>
            <a:ext cx="1196087" cy="44383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 17" descr="Une image contenant fleur, dessin, croquis&#10;&#10;Le contenu généré par l’IA peut être incorrect.">
            <a:extLst>
              <a:ext uri="{FF2B5EF4-FFF2-40B4-BE49-F238E27FC236}">
                <a16:creationId xmlns:a16="http://schemas.microsoft.com/office/drawing/2014/main" id="{8C5DF7C5-1873-CE18-C3E7-B48C8835DEC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954" y="1222089"/>
            <a:ext cx="483924" cy="725886"/>
          </a:xfrm>
          <a:prstGeom prst="rect">
            <a:avLst/>
          </a:prstGeom>
        </p:spPr>
      </p:pic>
      <p:pic>
        <p:nvPicPr>
          <p:cNvPr id="19" name="Image 18" descr="Une image contenant fleur, dessin, croquis&#10;&#10;Le contenu généré par l’IA peut être incorrect.">
            <a:extLst>
              <a:ext uri="{FF2B5EF4-FFF2-40B4-BE49-F238E27FC236}">
                <a16:creationId xmlns:a16="http://schemas.microsoft.com/office/drawing/2014/main" id="{6EE4A510-A7D4-9C8F-A354-A11E9E8F57B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547" y="4371494"/>
            <a:ext cx="483924" cy="725886"/>
          </a:xfrm>
          <a:prstGeom prst="rect">
            <a:avLst/>
          </a:prstGeom>
        </p:spPr>
      </p:pic>
      <p:pic>
        <p:nvPicPr>
          <p:cNvPr id="21" name="Image 20" descr="Une image contenant fleur, dessin, croquis&#10;&#10;Le contenu généré par l’IA peut être incorrect.">
            <a:extLst>
              <a:ext uri="{FF2B5EF4-FFF2-40B4-BE49-F238E27FC236}">
                <a16:creationId xmlns:a16="http://schemas.microsoft.com/office/drawing/2014/main" id="{BFB22C1F-003C-9260-ED9E-AA3C4E48AEC7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91" y="2521618"/>
            <a:ext cx="483924" cy="725886"/>
          </a:xfrm>
          <a:prstGeom prst="rect">
            <a:avLst/>
          </a:prstGeom>
        </p:spPr>
      </p:pic>
      <p:pic>
        <p:nvPicPr>
          <p:cNvPr id="22" name="Image 21" descr="Une image contenant fleur, dessin, croquis&#10;&#10;Le contenu généré par l’IA peut être incorrect.">
            <a:extLst>
              <a:ext uri="{FF2B5EF4-FFF2-40B4-BE49-F238E27FC236}">
                <a16:creationId xmlns:a16="http://schemas.microsoft.com/office/drawing/2014/main" id="{E531F31F-1682-34E5-6A6B-A509D7271EF5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547" y="5609783"/>
            <a:ext cx="483924" cy="725886"/>
          </a:xfrm>
          <a:prstGeom prst="rect">
            <a:avLst/>
          </a:prstGeom>
        </p:spPr>
      </p:pic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98577C8F-1341-4C2C-AC0E-45BA17B3D0E4}"/>
              </a:ext>
            </a:extLst>
          </p:cNvPr>
          <p:cNvCxnSpPr>
            <a:cxnSpLocks/>
          </p:cNvCxnSpPr>
          <p:nvPr/>
        </p:nvCxnSpPr>
        <p:spPr>
          <a:xfrm flipV="1">
            <a:off x="3700215" y="909597"/>
            <a:ext cx="1196087" cy="5176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88F49F79-886C-8112-FBCD-C92959651BB8}"/>
              </a:ext>
            </a:extLst>
          </p:cNvPr>
          <p:cNvCxnSpPr>
            <a:cxnSpLocks/>
          </p:cNvCxnSpPr>
          <p:nvPr/>
        </p:nvCxnSpPr>
        <p:spPr>
          <a:xfrm>
            <a:off x="3700215" y="1685453"/>
            <a:ext cx="1196087" cy="366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E4B881B8-9C42-92AD-6FAD-ADA8A819E1EE}"/>
              </a:ext>
            </a:extLst>
          </p:cNvPr>
          <p:cNvCxnSpPr>
            <a:cxnSpLocks/>
          </p:cNvCxnSpPr>
          <p:nvPr/>
        </p:nvCxnSpPr>
        <p:spPr>
          <a:xfrm flipV="1">
            <a:off x="3716827" y="1323154"/>
            <a:ext cx="1362210" cy="1471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BAC4DD61-D4D4-4569-B7E1-53B82227B841}"/>
              </a:ext>
            </a:extLst>
          </p:cNvPr>
          <p:cNvCxnSpPr>
            <a:cxnSpLocks/>
          </p:cNvCxnSpPr>
          <p:nvPr/>
        </p:nvCxnSpPr>
        <p:spPr>
          <a:xfrm>
            <a:off x="3716827" y="1599759"/>
            <a:ext cx="1362210" cy="1287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age 35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93632070-96B6-B7DD-EAE6-AF193D5DB90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halkSketch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15479" y="1775352"/>
            <a:ext cx="410252" cy="615378"/>
          </a:xfrm>
          <a:prstGeom prst="rect">
            <a:avLst/>
          </a:prstGeom>
        </p:spPr>
      </p:pic>
      <p:pic>
        <p:nvPicPr>
          <p:cNvPr id="37" name="Image 36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65E52838-50DD-5608-E042-B47EBE8EC91C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81600" y="1021839"/>
            <a:ext cx="410252" cy="615378"/>
          </a:xfrm>
          <a:prstGeom prst="rect">
            <a:avLst/>
          </a:prstGeom>
        </p:spPr>
      </p:pic>
      <p:pic>
        <p:nvPicPr>
          <p:cNvPr id="38" name="Image 37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BB6FB120-93D0-5100-3949-39A42500FACD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42202" y="562779"/>
            <a:ext cx="410252" cy="615378"/>
          </a:xfrm>
          <a:prstGeom prst="rect">
            <a:avLst/>
          </a:prstGeom>
        </p:spPr>
      </p:pic>
      <p:pic>
        <p:nvPicPr>
          <p:cNvPr id="40" name="Image 39" descr="Une image contenant symbole, clipart, Graphique, conception&#10;&#10;Le contenu généré par l’IA peut être incorrect.">
            <a:extLst>
              <a:ext uri="{FF2B5EF4-FFF2-40B4-BE49-F238E27FC236}">
                <a16:creationId xmlns:a16="http://schemas.microsoft.com/office/drawing/2014/main" id="{9463210E-CA6D-8D46-0A90-4D6D7BD213A0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52726" y="1388780"/>
            <a:ext cx="468000" cy="702000"/>
          </a:xfrm>
          <a:prstGeom prst="rect">
            <a:avLst/>
          </a:prstGeom>
        </p:spPr>
      </p:pic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10176C2E-0E6E-34F0-F99C-27C99C5239B7}"/>
              </a:ext>
            </a:extLst>
          </p:cNvPr>
          <p:cNvCxnSpPr>
            <a:cxnSpLocks/>
          </p:cNvCxnSpPr>
          <p:nvPr/>
        </p:nvCxnSpPr>
        <p:spPr>
          <a:xfrm flipV="1">
            <a:off x="3716827" y="2438991"/>
            <a:ext cx="1196087" cy="5176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785E1820-7D41-8028-520D-764347B8EBCE}"/>
              </a:ext>
            </a:extLst>
          </p:cNvPr>
          <p:cNvCxnSpPr>
            <a:cxnSpLocks/>
          </p:cNvCxnSpPr>
          <p:nvPr/>
        </p:nvCxnSpPr>
        <p:spPr>
          <a:xfrm>
            <a:off x="3716827" y="3214847"/>
            <a:ext cx="1196087" cy="366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60D72F3E-C205-4F2A-475D-C14159F4EC5D}"/>
              </a:ext>
            </a:extLst>
          </p:cNvPr>
          <p:cNvCxnSpPr>
            <a:cxnSpLocks/>
          </p:cNvCxnSpPr>
          <p:nvPr/>
        </p:nvCxnSpPr>
        <p:spPr>
          <a:xfrm flipV="1">
            <a:off x="3733439" y="2852548"/>
            <a:ext cx="1362210" cy="1471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79DEEBDE-D0EB-EEE0-D669-3E12DA15A346}"/>
              </a:ext>
            </a:extLst>
          </p:cNvPr>
          <p:cNvCxnSpPr>
            <a:cxnSpLocks/>
          </p:cNvCxnSpPr>
          <p:nvPr/>
        </p:nvCxnSpPr>
        <p:spPr>
          <a:xfrm>
            <a:off x="3733439" y="3129153"/>
            <a:ext cx="1362210" cy="1287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Image 46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5F237C91-336A-D751-BB74-2FC2974DF1F3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halkSketch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32091" y="3304746"/>
            <a:ext cx="410252" cy="615378"/>
          </a:xfrm>
          <a:prstGeom prst="rect">
            <a:avLst/>
          </a:prstGeom>
        </p:spPr>
      </p:pic>
      <p:pic>
        <p:nvPicPr>
          <p:cNvPr id="48" name="Image 47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C96B3EAA-3EEB-00B8-3793-345C61C257C8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98212" y="2551233"/>
            <a:ext cx="410252" cy="615378"/>
          </a:xfrm>
          <a:prstGeom prst="rect">
            <a:avLst/>
          </a:prstGeom>
        </p:spPr>
      </p:pic>
      <p:pic>
        <p:nvPicPr>
          <p:cNvPr id="49" name="Image 48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24577922-7E2A-44AB-3F86-DDACA300389E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58814" y="2092173"/>
            <a:ext cx="410252" cy="615378"/>
          </a:xfrm>
          <a:prstGeom prst="rect">
            <a:avLst/>
          </a:prstGeom>
        </p:spPr>
      </p:pic>
      <p:pic>
        <p:nvPicPr>
          <p:cNvPr id="50" name="Image 49" descr="Une image contenant symbole, clipart, Graphique, conception&#10;&#10;Le contenu généré par l’IA peut être incorrect.">
            <a:extLst>
              <a:ext uri="{FF2B5EF4-FFF2-40B4-BE49-F238E27FC236}">
                <a16:creationId xmlns:a16="http://schemas.microsoft.com/office/drawing/2014/main" id="{657AAD69-B4B6-1FF1-8D0D-AA03AB93ECEE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69338" y="2918174"/>
            <a:ext cx="468000" cy="702000"/>
          </a:xfrm>
          <a:prstGeom prst="rect">
            <a:avLst/>
          </a:prstGeom>
        </p:spPr>
      </p:pic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07F37FFE-FCD1-DCBC-AC6E-31A2FA35D310}"/>
              </a:ext>
            </a:extLst>
          </p:cNvPr>
          <p:cNvCxnSpPr>
            <a:cxnSpLocks/>
          </p:cNvCxnSpPr>
          <p:nvPr/>
        </p:nvCxnSpPr>
        <p:spPr>
          <a:xfrm flipV="1">
            <a:off x="3779690" y="4011577"/>
            <a:ext cx="1196087" cy="5176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64ED3E6F-A33A-2633-03AD-0DDEC935D0EC}"/>
              </a:ext>
            </a:extLst>
          </p:cNvPr>
          <p:cNvCxnSpPr>
            <a:cxnSpLocks/>
          </p:cNvCxnSpPr>
          <p:nvPr/>
        </p:nvCxnSpPr>
        <p:spPr>
          <a:xfrm>
            <a:off x="3779690" y="4787433"/>
            <a:ext cx="1196087" cy="366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5E5433C6-6E99-C697-F63C-D91A65FD6854}"/>
              </a:ext>
            </a:extLst>
          </p:cNvPr>
          <p:cNvCxnSpPr>
            <a:cxnSpLocks/>
          </p:cNvCxnSpPr>
          <p:nvPr/>
        </p:nvCxnSpPr>
        <p:spPr>
          <a:xfrm flipV="1">
            <a:off x="3796302" y="4425134"/>
            <a:ext cx="1362210" cy="1471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7059B81F-E207-7643-27D5-889407FD34D3}"/>
              </a:ext>
            </a:extLst>
          </p:cNvPr>
          <p:cNvCxnSpPr>
            <a:cxnSpLocks/>
          </p:cNvCxnSpPr>
          <p:nvPr/>
        </p:nvCxnSpPr>
        <p:spPr>
          <a:xfrm>
            <a:off x="3796302" y="4701739"/>
            <a:ext cx="1362210" cy="1287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Image 54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E38F917D-1B65-E6A1-D7A8-0C7684048C8A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halkSketch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94954" y="4877332"/>
            <a:ext cx="410252" cy="615378"/>
          </a:xfrm>
          <a:prstGeom prst="rect">
            <a:avLst/>
          </a:prstGeom>
        </p:spPr>
      </p:pic>
      <p:pic>
        <p:nvPicPr>
          <p:cNvPr id="56" name="Image 55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9B79099B-C111-D40D-F046-E5D47741C10A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61075" y="4123819"/>
            <a:ext cx="410252" cy="615378"/>
          </a:xfrm>
          <a:prstGeom prst="rect">
            <a:avLst/>
          </a:prstGeom>
        </p:spPr>
      </p:pic>
      <p:pic>
        <p:nvPicPr>
          <p:cNvPr id="57" name="Image 56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94D405ED-3595-9242-9F15-41CC1361151E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21677" y="3664759"/>
            <a:ext cx="410252" cy="615378"/>
          </a:xfrm>
          <a:prstGeom prst="rect">
            <a:avLst/>
          </a:prstGeom>
        </p:spPr>
      </p:pic>
      <p:pic>
        <p:nvPicPr>
          <p:cNvPr id="58" name="Image 57" descr="Une image contenant symbole, clipart, Graphique, conception&#10;&#10;Le contenu généré par l’IA peut être incorrect.">
            <a:extLst>
              <a:ext uri="{FF2B5EF4-FFF2-40B4-BE49-F238E27FC236}">
                <a16:creationId xmlns:a16="http://schemas.microsoft.com/office/drawing/2014/main" id="{55928961-1C7D-03F3-47B4-5417CF4612A6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32201" y="4490760"/>
            <a:ext cx="468000" cy="702000"/>
          </a:xfrm>
          <a:prstGeom prst="rect">
            <a:avLst/>
          </a:prstGeom>
        </p:spPr>
      </p:pic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E3BB16D6-68BD-7A58-75DE-38AC4344CA46}"/>
              </a:ext>
            </a:extLst>
          </p:cNvPr>
          <p:cNvCxnSpPr>
            <a:cxnSpLocks/>
          </p:cNvCxnSpPr>
          <p:nvPr/>
        </p:nvCxnSpPr>
        <p:spPr>
          <a:xfrm flipV="1">
            <a:off x="3796302" y="5540971"/>
            <a:ext cx="1196087" cy="5176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22ED4E99-4F5D-997F-D4F8-1EC744412946}"/>
              </a:ext>
            </a:extLst>
          </p:cNvPr>
          <p:cNvCxnSpPr>
            <a:cxnSpLocks/>
          </p:cNvCxnSpPr>
          <p:nvPr/>
        </p:nvCxnSpPr>
        <p:spPr>
          <a:xfrm>
            <a:off x="3796302" y="6316827"/>
            <a:ext cx="1196087" cy="366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C546983B-C14B-7BFD-4722-F9B3B570DEA0}"/>
              </a:ext>
            </a:extLst>
          </p:cNvPr>
          <p:cNvCxnSpPr>
            <a:cxnSpLocks/>
          </p:cNvCxnSpPr>
          <p:nvPr/>
        </p:nvCxnSpPr>
        <p:spPr>
          <a:xfrm flipV="1">
            <a:off x="3812914" y="5954528"/>
            <a:ext cx="1362210" cy="1471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D6444813-5A7B-17B3-26E2-497BF070E762}"/>
              </a:ext>
            </a:extLst>
          </p:cNvPr>
          <p:cNvCxnSpPr>
            <a:cxnSpLocks/>
          </p:cNvCxnSpPr>
          <p:nvPr/>
        </p:nvCxnSpPr>
        <p:spPr>
          <a:xfrm>
            <a:off x="3812914" y="6231133"/>
            <a:ext cx="1362210" cy="1287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Image 62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2C2F07C1-DB26-A1A0-B903-FCD1FE14F321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halkSketch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11566" y="6406726"/>
            <a:ext cx="410252" cy="615378"/>
          </a:xfrm>
          <a:prstGeom prst="rect">
            <a:avLst/>
          </a:prstGeom>
        </p:spPr>
      </p:pic>
      <p:pic>
        <p:nvPicPr>
          <p:cNvPr id="64" name="Image 63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A203A83E-D292-BB2D-EAFC-A69C71F4A6FE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77687" y="5653213"/>
            <a:ext cx="410252" cy="615378"/>
          </a:xfrm>
          <a:prstGeom prst="rect">
            <a:avLst/>
          </a:prstGeom>
        </p:spPr>
      </p:pic>
      <p:pic>
        <p:nvPicPr>
          <p:cNvPr id="65" name="Image 64" descr="Une image contenant symbole, clipart&#10;&#10;Le contenu généré par l’IA peut être incorrect.">
            <a:extLst>
              <a:ext uri="{FF2B5EF4-FFF2-40B4-BE49-F238E27FC236}">
                <a16:creationId xmlns:a16="http://schemas.microsoft.com/office/drawing/2014/main" id="{E3CD5B1C-E25D-E862-E335-6EA11A8F0469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38289" y="5194153"/>
            <a:ext cx="410252" cy="615378"/>
          </a:xfrm>
          <a:prstGeom prst="rect">
            <a:avLst/>
          </a:prstGeom>
        </p:spPr>
      </p:pic>
      <p:pic>
        <p:nvPicPr>
          <p:cNvPr id="66" name="Image 65" descr="Une image contenant symbole, clipart, Graphique, conception&#10;&#10;Le contenu généré par l’IA peut être incorrect.">
            <a:extLst>
              <a:ext uri="{FF2B5EF4-FFF2-40B4-BE49-F238E27FC236}">
                <a16:creationId xmlns:a16="http://schemas.microsoft.com/office/drawing/2014/main" id="{7EF4300E-EB8E-3716-E082-CD7FFBECD0EA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48813" y="6020154"/>
            <a:ext cx="468000" cy="702000"/>
          </a:xfrm>
          <a:prstGeom prst="rect">
            <a:avLst/>
          </a:prstGeom>
        </p:spPr>
      </p:pic>
      <p:sp>
        <p:nvSpPr>
          <p:cNvPr id="70" name="Accolade fermante 69">
            <a:extLst>
              <a:ext uri="{FF2B5EF4-FFF2-40B4-BE49-F238E27FC236}">
                <a16:creationId xmlns:a16="http://schemas.microsoft.com/office/drawing/2014/main" id="{F67C7FD2-86E2-7165-D9BD-AE0DF63AF8C0}"/>
              </a:ext>
            </a:extLst>
          </p:cNvPr>
          <p:cNvSpPr/>
          <p:nvPr/>
        </p:nvSpPr>
        <p:spPr>
          <a:xfrm>
            <a:off x="5971769" y="715052"/>
            <a:ext cx="517533" cy="6019439"/>
          </a:xfrm>
          <a:prstGeom prst="rightBrace">
            <a:avLst>
              <a:gd name="adj1" fmla="val 4936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BFA36EFC-DDE7-C8E3-7A2F-5E164FD90BB4}"/>
              </a:ext>
            </a:extLst>
          </p:cNvPr>
          <p:cNvSpPr txBox="1"/>
          <p:nvPr/>
        </p:nvSpPr>
        <p:spPr>
          <a:xfrm>
            <a:off x="6643870" y="2986499"/>
            <a:ext cx="22289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16 solutions</a:t>
            </a:r>
          </a:p>
          <a:p>
            <a:endParaRPr lang="fr-FR" sz="2800" dirty="0">
              <a:solidFill>
                <a:srgbClr val="00B050"/>
              </a:solidFill>
            </a:endParaRPr>
          </a:p>
          <a:p>
            <a:r>
              <a:rPr lang="fr-FR" sz="2800" dirty="0">
                <a:solidFill>
                  <a:srgbClr val="00B050"/>
                </a:solidFill>
              </a:rPr>
              <a:t>2 × 2 × 4 = 16</a:t>
            </a:r>
          </a:p>
        </p:txBody>
      </p:sp>
    </p:spTree>
    <p:extLst>
      <p:ext uri="{BB962C8B-B14F-4D97-AF65-F5344CB8AC3E}">
        <p14:creationId xmlns:p14="http://schemas.microsoft.com/office/powerpoint/2010/main" val="262720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68</Words>
  <Application>Microsoft Office PowerPoint</Application>
  <PresentationFormat>Affichage à l'écran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Résous le problème.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96</cp:revision>
  <dcterms:created xsi:type="dcterms:W3CDTF">2023-02-07T14:55:57Z</dcterms:created>
  <dcterms:modified xsi:type="dcterms:W3CDTF">2026-02-21T09:09:08Z</dcterms:modified>
</cp:coreProperties>
</file>