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25" r:id="rId3"/>
    <p:sldId id="326" r:id="rId4"/>
    <p:sldId id="327" r:id="rId5"/>
    <p:sldId id="328" r:id="rId6"/>
    <p:sldId id="351" r:id="rId7"/>
    <p:sldId id="352" r:id="rId8"/>
    <p:sldId id="349" r:id="rId9"/>
    <p:sldId id="350" r:id="rId10"/>
    <p:sldId id="344" r:id="rId11"/>
    <p:sldId id="348" r:id="rId12"/>
    <p:sldId id="353" r:id="rId13"/>
    <p:sldId id="35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6435CA7-D801-E930-14EB-EB8A3B0CADFA}"/>
                  </a:ext>
                </a:extLst>
              </p:cNvPr>
              <p:cNvSpPr txBox="1"/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133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70C0"/>
                  </a:solidFill>
                </a:endParaRPr>
              </a:p>
              <a:p>
                <a:endParaRPr lang="fr-FR" sz="32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6435CA7-D801-E930-14EB-EB8A3B0CA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076465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14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E702ADF2-3031-4BF6-6712-D9A7866EE65C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294046-EA9F-9403-49A3-0CFE674F195B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3002517" y="321101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13,3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EB4682C-FB06-C5BF-11E9-2E6CE7915FB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13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DAD2C66-DC69-7A9A-58C4-702215B34B6C}"/>
              </a:ext>
            </a:extLst>
          </p:cNvPr>
          <p:cNvSpPr txBox="1"/>
          <p:nvPr/>
        </p:nvSpPr>
        <p:spPr>
          <a:xfrm>
            <a:off x="6076465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1673DDD1-3CF1-77EE-273F-CF3E526BB423}"/>
                  </a:ext>
                </a:extLst>
              </p:cNvPr>
              <p:cNvSpPr txBox="1"/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133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70C0"/>
                  </a:solidFill>
                </a:endParaRPr>
              </a:p>
              <a:p>
                <a:endParaRPr lang="fr-FR" sz="32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1673DDD1-3CF1-77EE-273F-CF3E526BB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44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2060025" y="3261222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5,4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249840" y="325283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5,5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8D9C2D17-5C3E-B8ED-F87B-BA20E3C334E6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A45CE6-EF00-21A8-3768-3B48A5087FAA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CD1B9AD-CAD2-68B4-8687-B61B95ADEC96}"/>
                  </a:ext>
                </a:extLst>
              </p:cNvPr>
              <p:cNvSpPr txBox="1"/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553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70C0"/>
                  </a:solidFill>
                </a:endParaRPr>
              </a:p>
              <a:p>
                <a:endParaRPr lang="fr-FR" sz="32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CD1B9AD-CAD2-68B4-8687-B61B95ADE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634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FCBD21FA-C2C0-A327-47FF-01CA06FF6FBC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1DED36-15D4-B2C1-B8CF-673E52B4E747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7204235" y="3212080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5,53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14AEE74-5331-FE0E-3CF0-A23C662ACFB5}"/>
              </a:ext>
            </a:extLst>
          </p:cNvPr>
          <p:cNvSpPr txBox="1"/>
          <p:nvPr/>
        </p:nvSpPr>
        <p:spPr>
          <a:xfrm>
            <a:off x="2060025" y="3261222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5,4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6E765EF-3C2B-0425-ACED-C885E360CB1D}"/>
              </a:ext>
            </a:extLst>
          </p:cNvPr>
          <p:cNvSpPr txBox="1"/>
          <p:nvPr/>
        </p:nvSpPr>
        <p:spPr>
          <a:xfrm>
            <a:off x="6249840" y="325283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5,5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48E72D4-DAE6-5DB7-91F5-B62D880E9A18}"/>
                  </a:ext>
                </a:extLst>
              </p:cNvPr>
              <p:cNvSpPr txBox="1"/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553</m:t>
                          </m:r>
                        </m:num>
                        <m:den>
                          <m:r>
                            <a:rPr lang="fr-FR" sz="3200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fr-FR" sz="3200" b="0" dirty="0">
                  <a:solidFill>
                    <a:srgbClr val="0070C0"/>
                  </a:solidFill>
                </a:endParaRPr>
              </a:p>
              <a:p>
                <a:endParaRPr lang="fr-FR" sz="32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48E72D4-DAE6-5DB7-91F5-B62D880E9A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9664" y="1290228"/>
                <a:ext cx="1963975" cy="15099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338416"/>
            <a:ext cx="8535911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2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0,1 en 0,1.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5C215F8-11B1-0FF9-FB8E-894CFBF05E99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45D890F-A95C-8372-05DC-16A50F1B3EC4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74FA735-F578-1E26-2FCA-909B31B0E7CD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624B5D4-3E47-7D22-4597-74BDCF64851F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5006642" y="3242916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1,7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A6D687A-01B7-727D-4D2B-475880659B15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2FF12C7-14C6-AAE7-463D-4690C2D560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5,7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7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57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98072" y="319816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5,7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843C63F1-7EC7-2EAB-00E3-6088B762B2ED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6AD4AC9-77E9-7C4E-A278-7013B57A6006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AD8C67-DA99-183A-AA43-EF4118A9A1FF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5,7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465472-9718-6B40-4BCB-0CF42ADF90E1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ABC550B-8013-F1F6-D78A-B38D2406EC79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1512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4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4,8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5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06243" y="323978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42412" y="320630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50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164417" y="3251880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4,8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4874D3-88EA-4856-17B4-AE7D2B1C1FEB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4,8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356B73-DBD4-72D0-363A-1D3F604F8632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73BE52F-9E4A-1F85-DF6A-4802DD23E33D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5</a:t>
            </a: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461EEC8E-CE83-DE45-780B-4841DDE02D49}"/>
              </a:ext>
            </a:extLst>
          </p:cNvPr>
          <p:cNvSpPr/>
          <p:nvPr/>
        </p:nvSpPr>
        <p:spPr>
          <a:xfrm rot="8191251">
            <a:off x="1306243" y="323978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6746BF1-954F-DE8F-561D-58595900D346}"/>
              </a:ext>
            </a:extLst>
          </p:cNvPr>
          <p:cNvSpPr txBox="1"/>
          <p:nvPr/>
        </p:nvSpPr>
        <p:spPr>
          <a:xfrm>
            <a:off x="1342412" y="320630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123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151</Words>
  <Application>Microsoft Office PowerPoint</Application>
  <PresentationFormat>Affichage à l'écran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69</cp:revision>
  <dcterms:created xsi:type="dcterms:W3CDTF">2023-02-07T14:55:57Z</dcterms:created>
  <dcterms:modified xsi:type="dcterms:W3CDTF">2026-02-20T07:09:20Z</dcterms:modified>
</cp:coreProperties>
</file>