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8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378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0646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46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4491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138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30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803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5800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6187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172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0474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A25AB5-80EA-4488-A5AF-6B95052BD317}" type="datetimeFigureOut">
              <a:rPr lang="fr-FR" smtClean="0"/>
              <a:t>04/03/2026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906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75E47504-0D15-A474-693B-8CBDDC2C16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779460"/>
              </p:ext>
            </p:extLst>
          </p:nvPr>
        </p:nvGraphicFramePr>
        <p:xfrm>
          <a:off x="464235" y="50653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0279172A-F137-25DC-C44D-DEBDF4895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333265"/>
              </p:ext>
            </p:extLst>
          </p:nvPr>
        </p:nvGraphicFramePr>
        <p:xfrm>
          <a:off x="464235" y="329740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54730FAC-7F83-8D12-8E7C-867680FBC1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931322"/>
              </p:ext>
            </p:extLst>
          </p:nvPr>
        </p:nvGraphicFramePr>
        <p:xfrm>
          <a:off x="2857131" y="50653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86057405-EC97-0F33-C77F-798142CE3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598612"/>
              </p:ext>
            </p:extLst>
          </p:nvPr>
        </p:nvGraphicFramePr>
        <p:xfrm>
          <a:off x="2857131" y="329740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258F7103-A2F8-157C-2854-FA6C6E31BC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096334"/>
              </p:ext>
            </p:extLst>
          </p:nvPr>
        </p:nvGraphicFramePr>
        <p:xfrm>
          <a:off x="5137916" y="50653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A7A44B61-CD1C-C923-F45F-08C07A0C25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963291"/>
              </p:ext>
            </p:extLst>
          </p:nvPr>
        </p:nvGraphicFramePr>
        <p:xfrm>
          <a:off x="5137916" y="329740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A292DF6F-4E5D-63CC-FBC5-3E7F6212C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472815"/>
              </p:ext>
            </p:extLst>
          </p:nvPr>
        </p:nvGraphicFramePr>
        <p:xfrm>
          <a:off x="7418701" y="50653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1F270AFC-A4C3-B9F0-12B3-39EBFD2EF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109034"/>
              </p:ext>
            </p:extLst>
          </p:nvPr>
        </p:nvGraphicFramePr>
        <p:xfrm>
          <a:off x="7418701" y="3297407"/>
          <a:ext cx="1910955" cy="2293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9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38219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382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>
                          <a:effectLst/>
                        </a:rPr>
                        <a:t> </a:t>
                      </a:r>
                      <a:endParaRPr lang="fr-FR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kern="100" dirty="0">
                          <a:effectLst/>
                        </a:rPr>
                        <a:t> </a:t>
                      </a:r>
                      <a:endParaRPr lang="fr-FR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01" marR="60701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1656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240</Words>
  <Application>Microsoft Office PowerPoint</Application>
  <PresentationFormat>Format A4 (210 x 297 mm)</PresentationFormat>
  <Paragraphs>240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2</cp:revision>
  <dcterms:created xsi:type="dcterms:W3CDTF">2026-02-21T10:00:11Z</dcterms:created>
  <dcterms:modified xsi:type="dcterms:W3CDTF">2026-03-04T15:41:25Z</dcterms:modified>
</cp:coreProperties>
</file>